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70" r:id="rId10"/>
    <p:sldId id="271" r:id="rId11"/>
    <p:sldId id="272" r:id="rId12"/>
    <p:sldId id="264" r:id="rId13"/>
    <p:sldId id="266" r:id="rId14"/>
    <p:sldId id="267" r:id="rId15"/>
    <p:sldId id="273" r:id="rId16"/>
    <p:sldId id="274" r:id="rId17"/>
    <p:sldId id="275" r:id="rId18"/>
    <p:sldId id="268"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E4802-9A9F-41C7-9879-2013DEB10307}"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25312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E4802-9A9F-41C7-9879-2013DEB10307}"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136101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E4802-9A9F-41C7-9879-2013DEB10307}"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426919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E4802-9A9F-41C7-9879-2013DEB10307}"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210191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E4802-9A9F-41C7-9879-2013DEB10307}"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176956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E4802-9A9F-41C7-9879-2013DEB10307}"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236067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E4802-9A9F-41C7-9879-2013DEB10307}" type="datetimeFigureOut">
              <a:rPr lang="en-US" smtClean="0"/>
              <a:t>9/12/2020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283930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E4802-9A9F-41C7-9879-2013DEB10307}" type="datetimeFigureOut">
              <a:rPr lang="en-US" smtClean="0"/>
              <a:t>9/12/2020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12936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E4802-9A9F-41C7-9879-2013DEB10307}" type="datetimeFigureOut">
              <a:rPr lang="en-US" smtClean="0"/>
              <a:t>9/12/2020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351311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E4802-9A9F-41C7-9879-2013DEB10307}"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128467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E4802-9A9F-41C7-9879-2013DEB10307}"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F2861-F80D-4408-846D-560200C7EDAD}" type="slidenum">
              <a:rPr lang="en-US" smtClean="0"/>
              <a:t>‹#›</a:t>
            </a:fld>
            <a:endParaRPr lang="en-US"/>
          </a:p>
        </p:txBody>
      </p:sp>
    </p:spTree>
    <p:extLst>
      <p:ext uri="{BB962C8B-B14F-4D97-AF65-F5344CB8AC3E}">
        <p14:creationId xmlns:p14="http://schemas.microsoft.com/office/powerpoint/2010/main" val="156130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E4802-9A9F-41C7-9879-2013DEB10307}" type="datetimeFigureOut">
              <a:rPr lang="en-US" smtClean="0"/>
              <a:t>9/12/2020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F2861-F80D-4408-846D-560200C7EDAD}" type="slidenum">
              <a:rPr lang="en-US" smtClean="0"/>
              <a:t>‹#›</a:t>
            </a:fld>
            <a:endParaRPr lang="en-US"/>
          </a:p>
        </p:txBody>
      </p:sp>
    </p:spTree>
    <p:extLst>
      <p:ext uri="{BB962C8B-B14F-4D97-AF65-F5344CB8AC3E}">
        <p14:creationId xmlns:p14="http://schemas.microsoft.com/office/powerpoint/2010/main" val="415185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Fiqh</a:t>
            </a:r>
            <a:r>
              <a:rPr lang="en-US" dirty="0" smtClean="0"/>
              <a:t> </a:t>
            </a:r>
            <a:r>
              <a:rPr lang="en-US" dirty="0" err="1" smtClean="0"/>
              <a:t>Bisnis</a:t>
            </a:r>
            <a:r>
              <a:rPr lang="en-US" dirty="0" smtClean="0"/>
              <a:t> </a:t>
            </a:r>
            <a:r>
              <a:rPr lang="en-US" dirty="0" err="1" smtClean="0"/>
              <a:t>Pertanian</a:t>
            </a:r>
            <a:endParaRPr lang="en-US" dirty="0"/>
          </a:p>
        </p:txBody>
      </p:sp>
      <p:sp>
        <p:nvSpPr>
          <p:cNvPr id="3" name="Subtitle 2"/>
          <p:cNvSpPr>
            <a:spLocks noGrp="1"/>
          </p:cNvSpPr>
          <p:nvPr>
            <p:ph type="subTitle" idx="1"/>
          </p:nvPr>
        </p:nvSpPr>
        <p:spPr>
          <a:xfrm>
            <a:off x="1371600" y="3886200"/>
            <a:ext cx="7239000" cy="2514600"/>
          </a:xfrm>
        </p:spPr>
        <p:txBody>
          <a:bodyPr>
            <a:normAutofit lnSpcReduction="10000"/>
          </a:bodyPr>
          <a:lstStyle/>
          <a:p>
            <a:endParaRPr lang="en-US" dirty="0" smtClean="0"/>
          </a:p>
          <a:p>
            <a:endParaRPr lang="en-US" dirty="0"/>
          </a:p>
          <a:p>
            <a:pPr algn="r"/>
            <a:endParaRPr lang="en-US" sz="2000" dirty="0" smtClean="0"/>
          </a:p>
          <a:p>
            <a:pPr algn="r"/>
            <a:endParaRPr lang="en-US" sz="2000" dirty="0"/>
          </a:p>
          <a:p>
            <a:pPr algn="r"/>
            <a:endParaRPr lang="en-US" sz="2000" dirty="0" smtClean="0"/>
          </a:p>
          <a:p>
            <a:pPr algn="r"/>
            <a:r>
              <a:rPr lang="en-US" sz="2000" dirty="0" err="1" smtClean="0"/>
              <a:t>Ammi</a:t>
            </a:r>
            <a:r>
              <a:rPr lang="en-US" sz="2000" dirty="0" smtClean="0"/>
              <a:t> </a:t>
            </a:r>
            <a:r>
              <a:rPr lang="en-US" sz="2000" dirty="0" err="1" smtClean="0"/>
              <a:t>Nur</a:t>
            </a:r>
            <a:r>
              <a:rPr lang="en-US" sz="2000" dirty="0" smtClean="0"/>
              <a:t> Baits</a:t>
            </a:r>
            <a:endParaRPr lang="en-US" sz="2000" dirty="0"/>
          </a:p>
        </p:txBody>
      </p:sp>
    </p:spTree>
    <p:extLst>
      <p:ext uri="{BB962C8B-B14F-4D97-AF65-F5344CB8AC3E}">
        <p14:creationId xmlns:p14="http://schemas.microsoft.com/office/powerpoint/2010/main" val="703579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77500" lnSpcReduction="20000"/>
          </a:bodyPr>
          <a:lstStyle/>
          <a:p>
            <a:pPr marL="0" indent="0">
              <a:buNone/>
            </a:pPr>
            <a:r>
              <a:rPr lang="en-US" dirty="0" err="1" smtClean="0"/>
              <a:t>Jumhur</a:t>
            </a:r>
            <a:r>
              <a:rPr lang="en-US" dirty="0" smtClean="0"/>
              <a:t> </a:t>
            </a:r>
            <a:r>
              <a:rPr lang="en-US" dirty="0" err="1"/>
              <a:t>melarang</a:t>
            </a:r>
            <a:r>
              <a:rPr lang="en-US" dirty="0"/>
              <a:t> </a:t>
            </a:r>
            <a:r>
              <a:rPr lang="en-US" dirty="0" err="1"/>
              <a:t>menyewakan</a:t>
            </a:r>
            <a:r>
              <a:rPr lang="en-US" dirty="0"/>
              <a:t> </a:t>
            </a:r>
            <a:r>
              <a:rPr lang="en-US" dirty="0" err="1"/>
              <a:t>pohon</a:t>
            </a:r>
            <a:r>
              <a:rPr lang="en-US" dirty="0"/>
              <a:t> </a:t>
            </a:r>
            <a:r>
              <a:rPr lang="en-US" dirty="0" err="1" smtClean="0"/>
              <a:t>utk</a:t>
            </a:r>
            <a:r>
              <a:rPr lang="en-US" dirty="0" smtClean="0"/>
              <a:t> </a:t>
            </a:r>
            <a:r>
              <a:rPr lang="en-US" dirty="0" err="1"/>
              <a:t>diambil</a:t>
            </a:r>
            <a:r>
              <a:rPr lang="en-US" dirty="0"/>
              <a:t> </a:t>
            </a:r>
            <a:r>
              <a:rPr lang="en-US" dirty="0" err="1" smtClean="0"/>
              <a:t>buahnya</a:t>
            </a:r>
            <a:r>
              <a:rPr lang="en-US" dirty="0"/>
              <a:t>. </a:t>
            </a:r>
            <a:endParaRPr lang="en-US" dirty="0" smtClean="0"/>
          </a:p>
          <a:p>
            <a:pPr marL="0" indent="0">
              <a:buNone/>
            </a:pPr>
            <a:endParaRPr lang="en-US" sz="1300" dirty="0"/>
          </a:p>
          <a:p>
            <a:pPr marL="0" indent="0">
              <a:buNone/>
            </a:pPr>
            <a:r>
              <a:rPr lang="en-US" dirty="0" err="1"/>
              <a:t>Dalam</a:t>
            </a:r>
            <a:r>
              <a:rPr lang="en-US" dirty="0"/>
              <a:t> </a:t>
            </a:r>
            <a:r>
              <a:rPr lang="en-US" dirty="0" err="1"/>
              <a:t>kitab</a:t>
            </a:r>
            <a:r>
              <a:rPr lang="en-US" dirty="0"/>
              <a:t> al-</a:t>
            </a:r>
            <a:r>
              <a:rPr lang="en-US" dirty="0" err="1"/>
              <a:t>Mabsuth</a:t>
            </a:r>
            <a:r>
              <a:rPr lang="en-US" dirty="0"/>
              <a:t> – </a:t>
            </a:r>
            <a:r>
              <a:rPr lang="en-US" dirty="0" err="1"/>
              <a:t>kitab</a:t>
            </a:r>
            <a:r>
              <a:rPr lang="en-US" dirty="0"/>
              <a:t> </a:t>
            </a:r>
            <a:r>
              <a:rPr lang="en-US" dirty="0" err="1"/>
              <a:t>Hanafiyah</a:t>
            </a:r>
            <a:r>
              <a:rPr lang="en-US" dirty="0"/>
              <a:t> – </a:t>
            </a:r>
            <a:r>
              <a:rPr lang="en-US" dirty="0" err="1"/>
              <a:t>dinyatakan</a:t>
            </a:r>
            <a:r>
              <a:rPr lang="en-US" dirty="0" smtClean="0"/>
              <a:t>,</a:t>
            </a:r>
            <a:endParaRPr lang="en-US" dirty="0"/>
          </a:p>
          <a:p>
            <a:pPr marL="0" indent="0" algn="r" rtl="1">
              <a:buNone/>
            </a:pPr>
            <a:r>
              <a:rPr lang="ar-SA" dirty="0"/>
              <a:t>ولا يجوز إجارة الشجر والكرم بأجرة معلومة على أن تكون الثمرة للمستأجر، لأن الثمرة عين لا يجوز اسحقاقها بعقد الإجارة… ولأن محل الإجارة </a:t>
            </a:r>
            <a:r>
              <a:rPr lang="ar-SA" dirty="0" smtClean="0"/>
              <a:t>المنفعة</a:t>
            </a:r>
            <a:endParaRPr lang="ar-SA" dirty="0"/>
          </a:p>
          <a:p>
            <a:pPr marL="0" indent="0">
              <a:buNone/>
            </a:pPr>
            <a:r>
              <a:rPr lang="en-US" dirty="0" err="1"/>
              <a:t>Tidak</a:t>
            </a:r>
            <a:r>
              <a:rPr lang="en-US" dirty="0"/>
              <a:t> </a:t>
            </a:r>
            <a:r>
              <a:rPr lang="en-US" dirty="0" err="1"/>
              <a:t>boleh</a:t>
            </a:r>
            <a:r>
              <a:rPr lang="en-US" dirty="0"/>
              <a:t> </a:t>
            </a:r>
            <a:r>
              <a:rPr lang="en-US" dirty="0" err="1"/>
              <a:t>menyewakan</a:t>
            </a:r>
            <a:r>
              <a:rPr lang="en-US" dirty="0"/>
              <a:t> </a:t>
            </a:r>
            <a:r>
              <a:rPr lang="en-US" dirty="0" err="1"/>
              <a:t>pohon</a:t>
            </a:r>
            <a:r>
              <a:rPr lang="en-US" dirty="0"/>
              <a:t> </a:t>
            </a:r>
            <a:r>
              <a:rPr lang="en-US" dirty="0" err="1"/>
              <a:t>atau</a:t>
            </a:r>
            <a:r>
              <a:rPr lang="en-US" dirty="0"/>
              <a:t> </a:t>
            </a:r>
            <a:r>
              <a:rPr lang="en-US" dirty="0" err="1"/>
              <a:t>pohon</a:t>
            </a:r>
            <a:r>
              <a:rPr lang="en-US" dirty="0"/>
              <a:t> </a:t>
            </a:r>
            <a:r>
              <a:rPr lang="en-US" dirty="0" err="1"/>
              <a:t>anggur</a:t>
            </a:r>
            <a:r>
              <a:rPr lang="en-US" dirty="0"/>
              <a:t>, </a:t>
            </a:r>
            <a:r>
              <a:rPr lang="en-US" dirty="0" err="1"/>
              <a:t>dengan</a:t>
            </a:r>
            <a:r>
              <a:rPr lang="en-US" dirty="0"/>
              <a:t> </a:t>
            </a:r>
            <a:r>
              <a:rPr lang="en-US" dirty="0" err="1"/>
              <a:t>ketentuan</a:t>
            </a:r>
            <a:r>
              <a:rPr lang="en-US" dirty="0"/>
              <a:t> </a:t>
            </a:r>
            <a:r>
              <a:rPr lang="en-US" dirty="0" err="1"/>
              <a:t>hasil</a:t>
            </a:r>
            <a:r>
              <a:rPr lang="en-US" dirty="0"/>
              <a:t> </a:t>
            </a:r>
            <a:r>
              <a:rPr lang="en-US" dirty="0" err="1"/>
              <a:t>buah</a:t>
            </a:r>
            <a:r>
              <a:rPr lang="en-US" dirty="0"/>
              <a:t> </a:t>
            </a:r>
            <a:r>
              <a:rPr lang="en-US" dirty="0" err="1"/>
              <a:t>milik</a:t>
            </a:r>
            <a:r>
              <a:rPr lang="en-US" dirty="0"/>
              <a:t> </a:t>
            </a:r>
            <a:r>
              <a:rPr lang="en-US" dirty="0" err="1"/>
              <a:t>si</a:t>
            </a:r>
            <a:r>
              <a:rPr lang="en-US" dirty="0"/>
              <a:t> </a:t>
            </a:r>
            <a:r>
              <a:rPr lang="en-US" dirty="0" err="1"/>
              <a:t>penyewa</a:t>
            </a:r>
            <a:r>
              <a:rPr lang="en-US" dirty="0"/>
              <a:t>. </a:t>
            </a:r>
            <a:r>
              <a:rPr lang="en-US" dirty="0" err="1"/>
              <a:t>Karena</a:t>
            </a:r>
            <a:r>
              <a:rPr lang="en-US" dirty="0"/>
              <a:t> </a:t>
            </a:r>
            <a:r>
              <a:rPr lang="en-US" dirty="0" err="1"/>
              <a:t>buah</a:t>
            </a:r>
            <a:r>
              <a:rPr lang="en-US" dirty="0"/>
              <a:t> </a:t>
            </a:r>
            <a:r>
              <a:rPr lang="en-US" dirty="0" err="1"/>
              <a:t>itu</a:t>
            </a:r>
            <a:r>
              <a:rPr lang="en-US" dirty="0"/>
              <a:t> </a:t>
            </a:r>
            <a:r>
              <a:rPr lang="en-US" dirty="0" err="1"/>
              <a:t>benda</a:t>
            </a:r>
            <a:r>
              <a:rPr lang="en-US" dirty="0"/>
              <a:t>, yang </a:t>
            </a:r>
            <a:r>
              <a:rPr lang="en-US" dirty="0" err="1"/>
              <a:t>tidak</a:t>
            </a:r>
            <a:r>
              <a:rPr lang="en-US" dirty="0"/>
              <a:t> </a:t>
            </a:r>
            <a:r>
              <a:rPr lang="en-US" dirty="0" err="1"/>
              <a:t>boleh</a:t>
            </a:r>
            <a:r>
              <a:rPr lang="en-US" dirty="0"/>
              <a:t> </a:t>
            </a:r>
            <a:r>
              <a:rPr lang="en-US" dirty="0" err="1"/>
              <a:t>dipindah</a:t>
            </a:r>
            <a:r>
              <a:rPr lang="en-US" dirty="0"/>
              <a:t> </a:t>
            </a:r>
            <a:r>
              <a:rPr lang="en-US" dirty="0" err="1"/>
              <a:t>kepemilikannya</a:t>
            </a:r>
            <a:r>
              <a:rPr lang="en-US" dirty="0"/>
              <a:t> </a:t>
            </a:r>
            <a:r>
              <a:rPr lang="en-US" dirty="0" err="1"/>
              <a:t>dengan</a:t>
            </a:r>
            <a:r>
              <a:rPr lang="en-US" dirty="0"/>
              <a:t> </a:t>
            </a:r>
            <a:r>
              <a:rPr lang="en-US" dirty="0" err="1"/>
              <a:t>akad</a:t>
            </a:r>
            <a:r>
              <a:rPr lang="en-US" dirty="0"/>
              <a:t> </a:t>
            </a:r>
            <a:r>
              <a:rPr lang="en-US" dirty="0" err="1"/>
              <a:t>sewa</a:t>
            </a:r>
            <a:r>
              <a:rPr lang="en-US" dirty="0"/>
              <a:t>… </a:t>
            </a:r>
            <a:r>
              <a:rPr lang="en-US" dirty="0" err="1"/>
              <a:t>dan</a:t>
            </a:r>
            <a:r>
              <a:rPr lang="en-US" dirty="0"/>
              <a:t> </a:t>
            </a:r>
            <a:r>
              <a:rPr lang="en-US" dirty="0" err="1"/>
              <a:t>karena</a:t>
            </a:r>
            <a:r>
              <a:rPr lang="en-US" dirty="0"/>
              <a:t> </a:t>
            </a:r>
            <a:r>
              <a:rPr lang="en-US" dirty="0" err="1"/>
              <a:t>objek</a:t>
            </a:r>
            <a:r>
              <a:rPr lang="en-US" dirty="0"/>
              <a:t> </a:t>
            </a:r>
            <a:r>
              <a:rPr lang="en-US" dirty="0" err="1"/>
              <a:t>akad</a:t>
            </a:r>
            <a:r>
              <a:rPr lang="en-US" dirty="0"/>
              <a:t> </a:t>
            </a:r>
            <a:r>
              <a:rPr lang="en-US" dirty="0" err="1"/>
              <a:t>sewa</a:t>
            </a:r>
            <a:r>
              <a:rPr lang="en-US" dirty="0"/>
              <a:t> </a:t>
            </a:r>
            <a:r>
              <a:rPr lang="en-US" dirty="0" err="1"/>
              <a:t>adalah</a:t>
            </a:r>
            <a:r>
              <a:rPr lang="en-US" dirty="0"/>
              <a:t> </a:t>
            </a:r>
            <a:r>
              <a:rPr lang="en-US" dirty="0" err="1"/>
              <a:t>manfaat</a:t>
            </a:r>
            <a:r>
              <a:rPr lang="en-US" dirty="0"/>
              <a:t> </a:t>
            </a:r>
            <a:r>
              <a:rPr lang="en-US" dirty="0" err="1"/>
              <a:t>benda</a:t>
            </a:r>
            <a:r>
              <a:rPr lang="en-US" dirty="0"/>
              <a:t>. (al-</a:t>
            </a:r>
            <a:r>
              <a:rPr lang="en-US" dirty="0" err="1"/>
              <a:t>Mabsuth</a:t>
            </a:r>
            <a:r>
              <a:rPr lang="en-US" dirty="0"/>
              <a:t>, as-</a:t>
            </a:r>
            <a:r>
              <a:rPr lang="en-US" dirty="0" err="1"/>
              <a:t>Sarkhasi</a:t>
            </a:r>
            <a:r>
              <a:rPr lang="en-US" dirty="0"/>
              <a:t>, 16/61).</a:t>
            </a:r>
          </a:p>
          <a:p>
            <a:pPr marL="0" indent="0">
              <a:buNone/>
            </a:pPr>
            <a:endParaRPr lang="en-US" sz="2100" dirty="0"/>
          </a:p>
          <a:p>
            <a:pPr marL="0" indent="0">
              <a:buNone/>
            </a:pPr>
            <a:r>
              <a:rPr lang="en-US" dirty="0" err="1"/>
              <a:t>Kemudian</a:t>
            </a:r>
            <a:r>
              <a:rPr lang="en-US" dirty="0"/>
              <a:t> </a:t>
            </a:r>
            <a:r>
              <a:rPr lang="en-US" dirty="0" err="1"/>
              <a:t>juga</a:t>
            </a:r>
            <a:r>
              <a:rPr lang="en-US" dirty="0"/>
              <a:t> </a:t>
            </a:r>
            <a:r>
              <a:rPr lang="en-US" dirty="0" err="1"/>
              <a:t>dinyatakan</a:t>
            </a:r>
            <a:r>
              <a:rPr lang="en-US" dirty="0"/>
              <a:t> </a:t>
            </a:r>
            <a:r>
              <a:rPr lang="en-US" dirty="0" err="1"/>
              <a:t>dalam</a:t>
            </a:r>
            <a:r>
              <a:rPr lang="en-US" dirty="0"/>
              <a:t> </a:t>
            </a:r>
            <a:r>
              <a:rPr lang="en-US" dirty="0" err="1"/>
              <a:t>kitab</a:t>
            </a:r>
            <a:r>
              <a:rPr lang="en-US" dirty="0"/>
              <a:t> </a:t>
            </a:r>
            <a:r>
              <a:rPr lang="en-US" dirty="0" err="1"/>
              <a:t>Minah</a:t>
            </a:r>
            <a:r>
              <a:rPr lang="en-US" dirty="0"/>
              <a:t> al-</a:t>
            </a:r>
            <a:r>
              <a:rPr lang="en-US" dirty="0" err="1"/>
              <a:t>Jalil</a:t>
            </a:r>
            <a:r>
              <a:rPr lang="en-US" dirty="0"/>
              <a:t> – </a:t>
            </a:r>
            <a:r>
              <a:rPr lang="en-US" dirty="0" err="1"/>
              <a:t>kitab</a:t>
            </a:r>
            <a:r>
              <a:rPr lang="en-US" dirty="0"/>
              <a:t> </a:t>
            </a:r>
            <a:r>
              <a:rPr lang="en-US" dirty="0" err="1"/>
              <a:t>Malikiyah</a:t>
            </a:r>
            <a:r>
              <a:rPr lang="en-US" dirty="0"/>
              <a:t> </a:t>
            </a:r>
            <a:r>
              <a:rPr lang="en-US" dirty="0" smtClean="0"/>
              <a:t>–,</a:t>
            </a:r>
            <a:endParaRPr lang="en-US" dirty="0"/>
          </a:p>
          <a:p>
            <a:pPr marL="0" indent="0" algn="r" rtl="1">
              <a:buNone/>
            </a:pPr>
            <a:r>
              <a:rPr lang="ar-SA" dirty="0"/>
              <a:t>لا يصح إيجار الأشجار لثمارها، وشاة لنتاجها ولبنها وصوفها، لأنه بيع عين قبل </a:t>
            </a:r>
            <a:r>
              <a:rPr lang="ar-SA" dirty="0" smtClean="0"/>
              <a:t>وجودها</a:t>
            </a:r>
            <a:endParaRPr lang="ar-SA" dirty="0"/>
          </a:p>
          <a:p>
            <a:pPr marL="0" indent="0">
              <a:buNone/>
            </a:pPr>
            <a:r>
              <a:rPr lang="en-US" dirty="0" err="1"/>
              <a:t>Tidak</a:t>
            </a:r>
            <a:r>
              <a:rPr lang="en-US" dirty="0"/>
              <a:t> </a:t>
            </a:r>
            <a:r>
              <a:rPr lang="en-US" dirty="0" err="1"/>
              <a:t>boleh</a:t>
            </a:r>
            <a:r>
              <a:rPr lang="en-US" dirty="0"/>
              <a:t> </a:t>
            </a:r>
            <a:r>
              <a:rPr lang="en-US" dirty="0" err="1"/>
              <a:t>menyewakan</a:t>
            </a:r>
            <a:r>
              <a:rPr lang="en-US" dirty="0"/>
              <a:t> </a:t>
            </a:r>
            <a:r>
              <a:rPr lang="en-US" dirty="0" err="1"/>
              <a:t>pohon</a:t>
            </a:r>
            <a:r>
              <a:rPr lang="en-US" dirty="0"/>
              <a:t> </a:t>
            </a:r>
            <a:r>
              <a:rPr lang="en-US" dirty="0" err="1"/>
              <a:t>untuk</a:t>
            </a:r>
            <a:r>
              <a:rPr lang="en-US" dirty="0"/>
              <a:t> </a:t>
            </a:r>
            <a:r>
              <a:rPr lang="en-US" dirty="0" err="1"/>
              <a:t>diambil</a:t>
            </a:r>
            <a:r>
              <a:rPr lang="en-US" dirty="0"/>
              <a:t> </a:t>
            </a:r>
            <a:r>
              <a:rPr lang="en-US" dirty="0" err="1"/>
              <a:t>buahnya</a:t>
            </a:r>
            <a:r>
              <a:rPr lang="en-US" dirty="0"/>
              <a:t>, </a:t>
            </a:r>
            <a:r>
              <a:rPr lang="en-US" dirty="0" err="1"/>
              <a:t>atau</a:t>
            </a:r>
            <a:r>
              <a:rPr lang="en-US" dirty="0"/>
              <a:t> </a:t>
            </a:r>
            <a:r>
              <a:rPr lang="en-US" dirty="0" err="1"/>
              <a:t>menyewakan</a:t>
            </a:r>
            <a:r>
              <a:rPr lang="en-US" dirty="0"/>
              <a:t> </a:t>
            </a:r>
            <a:r>
              <a:rPr lang="en-US" dirty="0" err="1"/>
              <a:t>kambing</a:t>
            </a:r>
            <a:r>
              <a:rPr lang="en-US" dirty="0"/>
              <a:t> </a:t>
            </a:r>
            <a:r>
              <a:rPr lang="en-US" dirty="0" err="1"/>
              <a:t>untuk</a:t>
            </a:r>
            <a:r>
              <a:rPr lang="en-US" dirty="0"/>
              <a:t> </a:t>
            </a:r>
            <a:r>
              <a:rPr lang="en-US" dirty="0" err="1"/>
              <a:t>diperah</a:t>
            </a:r>
            <a:r>
              <a:rPr lang="en-US" dirty="0"/>
              <a:t> </a:t>
            </a:r>
            <a:r>
              <a:rPr lang="en-US" dirty="0" err="1"/>
              <a:t>susunya</a:t>
            </a:r>
            <a:r>
              <a:rPr lang="en-US" dirty="0"/>
              <a:t> </a:t>
            </a:r>
            <a:r>
              <a:rPr lang="en-US" dirty="0" err="1"/>
              <a:t>atau</a:t>
            </a:r>
            <a:r>
              <a:rPr lang="en-US" dirty="0"/>
              <a:t> </a:t>
            </a:r>
            <a:r>
              <a:rPr lang="en-US" dirty="0" err="1"/>
              <a:t>diambil</a:t>
            </a:r>
            <a:r>
              <a:rPr lang="en-US" dirty="0"/>
              <a:t> </a:t>
            </a:r>
            <a:r>
              <a:rPr lang="en-US" dirty="0" err="1"/>
              <a:t>bulunya</a:t>
            </a:r>
            <a:r>
              <a:rPr lang="en-US" dirty="0"/>
              <a:t>. </a:t>
            </a:r>
            <a:r>
              <a:rPr lang="en-US" dirty="0" err="1"/>
              <a:t>Karena</a:t>
            </a:r>
            <a:r>
              <a:rPr lang="en-US" dirty="0"/>
              <a:t> </a:t>
            </a:r>
            <a:r>
              <a:rPr lang="en-US" dirty="0" err="1"/>
              <a:t>semua</a:t>
            </a:r>
            <a:r>
              <a:rPr lang="en-US" dirty="0"/>
              <a:t> </a:t>
            </a:r>
            <a:r>
              <a:rPr lang="en-US" dirty="0" err="1"/>
              <a:t>ini</a:t>
            </a:r>
            <a:r>
              <a:rPr lang="en-US" dirty="0"/>
              <a:t> </a:t>
            </a:r>
            <a:r>
              <a:rPr lang="en-US" dirty="0" err="1"/>
              <a:t>hakekatnya</a:t>
            </a:r>
            <a:r>
              <a:rPr lang="en-US" dirty="0"/>
              <a:t> </a:t>
            </a:r>
            <a:r>
              <a:rPr lang="en-US" dirty="0" err="1"/>
              <a:t>jual</a:t>
            </a:r>
            <a:r>
              <a:rPr lang="en-US" dirty="0"/>
              <a:t> </a:t>
            </a:r>
            <a:r>
              <a:rPr lang="en-US" dirty="0" err="1"/>
              <a:t>beli</a:t>
            </a:r>
            <a:r>
              <a:rPr lang="en-US" dirty="0"/>
              <a:t> </a:t>
            </a:r>
            <a:r>
              <a:rPr lang="en-US" dirty="0" err="1"/>
              <a:t>benda</a:t>
            </a:r>
            <a:r>
              <a:rPr lang="en-US" dirty="0"/>
              <a:t>, </a:t>
            </a:r>
            <a:r>
              <a:rPr lang="en-US" dirty="0" err="1"/>
              <a:t>sebelum</a:t>
            </a:r>
            <a:r>
              <a:rPr lang="en-US" dirty="0"/>
              <a:t> </a:t>
            </a:r>
            <a:r>
              <a:rPr lang="en-US" dirty="0" err="1"/>
              <a:t>benda</a:t>
            </a:r>
            <a:r>
              <a:rPr lang="en-US" dirty="0"/>
              <a:t> </a:t>
            </a:r>
            <a:r>
              <a:rPr lang="en-US" dirty="0" err="1"/>
              <a:t>itu</a:t>
            </a:r>
            <a:r>
              <a:rPr lang="en-US" dirty="0"/>
              <a:t> </a:t>
            </a:r>
            <a:r>
              <a:rPr lang="en-US" dirty="0" err="1"/>
              <a:t>ada</a:t>
            </a:r>
            <a:r>
              <a:rPr lang="en-US" dirty="0"/>
              <a:t>. (</a:t>
            </a:r>
            <a:r>
              <a:rPr lang="en-US" dirty="0" err="1"/>
              <a:t>Minah</a:t>
            </a:r>
            <a:r>
              <a:rPr lang="en-US" dirty="0"/>
              <a:t> al-</a:t>
            </a:r>
            <a:r>
              <a:rPr lang="en-US" dirty="0" err="1"/>
              <a:t>Jalil</a:t>
            </a:r>
            <a:r>
              <a:rPr lang="en-US" dirty="0"/>
              <a:t> </a:t>
            </a:r>
            <a:r>
              <a:rPr lang="en-US" dirty="0" err="1"/>
              <a:t>Syarh</a:t>
            </a:r>
            <a:r>
              <a:rPr lang="en-US" dirty="0"/>
              <a:t> </a:t>
            </a:r>
            <a:r>
              <a:rPr lang="en-US" dirty="0" err="1"/>
              <a:t>Mukhtashar</a:t>
            </a:r>
            <a:r>
              <a:rPr lang="en-US" dirty="0"/>
              <a:t> al-Khalil, 7/496</a:t>
            </a:r>
            <a:r>
              <a:rPr lang="en-US" dirty="0" smtClean="0"/>
              <a:t>).</a:t>
            </a:r>
            <a:endParaRPr lang="en-US" dirty="0"/>
          </a:p>
        </p:txBody>
      </p:sp>
    </p:spTree>
    <p:extLst>
      <p:ext uri="{BB962C8B-B14F-4D97-AF65-F5344CB8AC3E}">
        <p14:creationId xmlns:p14="http://schemas.microsoft.com/office/powerpoint/2010/main" val="303595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err="1"/>
              <a:t>Juga</a:t>
            </a:r>
            <a:r>
              <a:rPr lang="en-US" dirty="0"/>
              <a:t> </a:t>
            </a:r>
            <a:r>
              <a:rPr lang="en-US" dirty="0" err="1"/>
              <a:t>dinyatakan</a:t>
            </a:r>
            <a:r>
              <a:rPr lang="en-US" dirty="0"/>
              <a:t> </a:t>
            </a:r>
            <a:r>
              <a:rPr lang="en-US" dirty="0" err="1"/>
              <a:t>dalam</a:t>
            </a:r>
            <a:r>
              <a:rPr lang="en-US" dirty="0"/>
              <a:t> </a:t>
            </a:r>
            <a:r>
              <a:rPr lang="en-US" dirty="0" err="1"/>
              <a:t>kitab</a:t>
            </a:r>
            <a:r>
              <a:rPr lang="en-US" dirty="0"/>
              <a:t> al-</a:t>
            </a:r>
            <a:r>
              <a:rPr lang="en-US" dirty="0" err="1"/>
              <a:t>Inshaf</a:t>
            </a:r>
            <a:r>
              <a:rPr lang="en-US" dirty="0"/>
              <a:t> – </a:t>
            </a:r>
            <a:r>
              <a:rPr lang="en-US" dirty="0" err="1"/>
              <a:t>kitab</a:t>
            </a:r>
            <a:r>
              <a:rPr lang="en-US" dirty="0"/>
              <a:t> </a:t>
            </a:r>
            <a:r>
              <a:rPr lang="en-US" dirty="0" err="1"/>
              <a:t>madzhab</a:t>
            </a:r>
            <a:r>
              <a:rPr lang="en-US" dirty="0"/>
              <a:t> </a:t>
            </a:r>
            <a:r>
              <a:rPr lang="en-US" dirty="0" err="1"/>
              <a:t>Hambali</a:t>
            </a:r>
            <a:r>
              <a:rPr lang="en-US" dirty="0"/>
              <a:t> –,</a:t>
            </a:r>
          </a:p>
          <a:p>
            <a:pPr marL="0" indent="0" algn="r" rtl="1">
              <a:buNone/>
            </a:pPr>
            <a:r>
              <a:rPr lang="ar-SA" dirty="0"/>
              <a:t>لا تجوز إجارة أرض وشجر لحملها على الصحيح من المذهب، وعليه جماهير الأصحاب، وقطع به أكثرهم وحكاه أبو عبيد إجماعا؛ قال الإمام أحمد رحمه الله أخاف أن يكون استأجر شجرا لم يثمر</a:t>
            </a:r>
          </a:p>
          <a:p>
            <a:pPr marL="0" indent="0">
              <a:buNone/>
            </a:pPr>
            <a:r>
              <a:rPr lang="en-US" dirty="0" err="1"/>
              <a:t>Tidak</a:t>
            </a:r>
            <a:r>
              <a:rPr lang="en-US" dirty="0"/>
              <a:t> </a:t>
            </a:r>
            <a:r>
              <a:rPr lang="en-US" dirty="0" err="1"/>
              <a:t>boleh</a:t>
            </a:r>
            <a:r>
              <a:rPr lang="en-US" dirty="0"/>
              <a:t> </a:t>
            </a:r>
            <a:r>
              <a:rPr lang="en-US" dirty="0" err="1"/>
              <a:t>menyewakan</a:t>
            </a:r>
            <a:r>
              <a:rPr lang="en-US" dirty="0"/>
              <a:t> </a:t>
            </a:r>
            <a:r>
              <a:rPr lang="en-US" dirty="0" err="1"/>
              <a:t>tanah</a:t>
            </a:r>
            <a:r>
              <a:rPr lang="en-US" dirty="0"/>
              <a:t> </a:t>
            </a:r>
            <a:r>
              <a:rPr lang="en-US" dirty="0" err="1"/>
              <a:t>atau</a:t>
            </a:r>
            <a:r>
              <a:rPr lang="en-US" dirty="0"/>
              <a:t> </a:t>
            </a:r>
            <a:r>
              <a:rPr lang="en-US" dirty="0" err="1"/>
              <a:t>pohon</a:t>
            </a:r>
            <a:r>
              <a:rPr lang="en-US" dirty="0"/>
              <a:t> </a:t>
            </a:r>
            <a:r>
              <a:rPr lang="en-US" dirty="0" err="1"/>
              <a:t>untuk</a:t>
            </a:r>
            <a:r>
              <a:rPr lang="en-US" dirty="0"/>
              <a:t> </a:t>
            </a:r>
            <a:r>
              <a:rPr lang="en-US" dirty="0" err="1"/>
              <a:t>diambil</a:t>
            </a:r>
            <a:r>
              <a:rPr lang="en-US" dirty="0"/>
              <a:t> </a:t>
            </a:r>
            <a:r>
              <a:rPr lang="en-US" dirty="0" err="1"/>
              <a:t>hasilnya</a:t>
            </a:r>
            <a:r>
              <a:rPr lang="en-US" dirty="0"/>
              <a:t>, </a:t>
            </a:r>
            <a:r>
              <a:rPr lang="en-US" dirty="0" err="1"/>
              <a:t>menurut</a:t>
            </a:r>
            <a:r>
              <a:rPr lang="en-US" dirty="0"/>
              <a:t> </a:t>
            </a:r>
            <a:r>
              <a:rPr lang="en-US" dirty="0" err="1"/>
              <a:t>pendapat</a:t>
            </a:r>
            <a:r>
              <a:rPr lang="en-US" dirty="0"/>
              <a:t> yang </a:t>
            </a:r>
            <a:r>
              <a:rPr lang="en-US" dirty="0" err="1"/>
              <a:t>kuat</a:t>
            </a:r>
            <a:r>
              <a:rPr lang="en-US" dirty="0"/>
              <a:t> </a:t>
            </a:r>
            <a:r>
              <a:rPr lang="en-US" dirty="0" err="1"/>
              <a:t>menurut</a:t>
            </a:r>
            <a:r>
              <a:rPr lang="en-US" dirty="0"/>
              <a:t> </a:t>
            </a:r>
            <a:r>
              <a:rPr lang="en-US" dirty="0" err="1"/>
              <a:t>madzhab</a:t>
            </a:r>
            <a:r>
              <a:rPr lang="en-US" dirty="0"/>
              <a:t> </a:t>
            </a:r>
            <a:r>
              <a:rPr lang="en-US" dirty="0" err="1"/>
              <a:t>hambali</a:t>
            </a:r>
            <a:r>
              <a:rPr lang="en-US" dirty="0"/>
              <a:t>. </a:t>
            </a:r>
            <a:r>
              <a:rPr lang="en-US" dirty="0" err="1"/>
              <a:t>Ini</a:t>
            </a:r>
            <a:r>
              <a:rPr lang="en-US" dirty="0"/>
              <a:t> </a:t>
            </a:r>
            <a:r>
              <a:rPr lang="en-US" dirty="0" err="1"/>
              <a:t>merupakan</a:t>
            </a:r>
            <a:r>
              <a:rPr lang="en-US" dirty="0"/>
              <a:t> </a:t>
            </a:r>
            <a:r>
              <a:rPr lang="en-US" dirty="0" err="1"/>
              <a:t>pendapat</a:t>
            </a:r>
            <a:r>
              <a:rPr lang="en-US" dirty="0"/>
              <a:t> </a:t>
            </a:r>
            <a:r>
              <a:rPr lang="en-US" dirty="0" err="1"/>
              <a:t>mayoritas</a:t>
            </a:r>
            <a:r>
              <a:rPr lang="en-US" dirty="0"/>
              <a:t> </a:t>
            </a:r>
            <a:r>
              <a:rPr lang="en-US" dirty="0" err="1"/>
              <a:t>ulama</a:t>
            </a:r>
            <a:r>
              <a:rPr lang="en-US" dirty="0"/>
              <a:t> </a:t>
            </a:r>
            <a:r>
              <a:rPr lang="en-US" dirty="0" err="1"/>
              <a:t>Hambali</a:t>
            </a:r>
            <a:r>
              <a:rPr lang="en-US" dirty="0"/>
              <a:t>, </a:t>
            </a:r>
            <a:r>
              <a:rPr lang="en-US" dirty="0" err="1"/>
              <a:t>dan</a:t>
            </a:r>
            <a:r>
              <a:rPr lang="en-US" dirty="0"/>
              <a:t> </a:t>
            </a:r>
            <a:r>
              <a:rPr lang="en-US" dirty="0" err="1"/>
              <a:t>ditegaskan</a:t>
            </a:r>
            <a:r>
              <a:rPr lang="en-US" dirty="0"/>
              <a:t> </a:t>
            </a:r>
            <a:r>
              <a:rPr lang="en-US" dirty="0" err="1"/>
              <a:t>mayoritas</a:t>
            </a:r>
            <a:r>
              <a:rPr lang="en-US" dirty="0"/>
              <a:t> </a:t>
            </a:r>
            <a:r>
              <a:rPr lang="en-US" dirty="0" err="1"/>
              <a:t>mereka</a:t>
            </a:r>
            <a:r>
              <a:rPr lang="en-US" dirty="0"/>
              <a:t>. </a:t>
            </a:r>
            <a:r>
              <a:rPr lang="en-US" dirty="0" err="1"/>
              <a:t>Bahkan</a:t>
            </a:r>
            <a:r>
              <a:rPr lang="en-US" dirty="0"/>
              <a:t> Abu </a:t>
            </a:r>
            <a:r>
              <a:rPr lang="en-US" dirty="0" err="1"/>
              <a:t>Ubaid</a:t>
            </a:r>
            <a:r>
              <a:rPr lang="en-US" dirty="0"/>
              <a:t> </a:t>
            </a:r>
            <a:r>
              <a:rPr lang="en-US" dirty="0" err="1"/>
              <a:t>menyatakan</a:t>
            </a:r>
            <a:r>
              <a:rPr lang="en-US" dirty="0"/>
              <a:t> </a:t>
            </a:r>
            <a:r>
              <a:rPr lang="en-US" dirty="0" err="1"/>
              <a:t>sebagai</a:t>
            </a:r>
            <a:r>
              <a:rPr lang="en-US" dirty="0"/>
              <a:t> </a:t>
            </a:r>
            <a:r>
              <a:rPr lang="en-US" dirty="0" err="1"/>
              <a:t>ijma</a:t>
            </a:r>
            <a:r>
              <a:rPr lang="en-US" dirty="0"/>
              <a:t>’ (</a:t>
            </a:r>
            <a:r>
              <a:rPr lang="en-US" dirty="0" err="1"/>
              <a:t>kesepakatan</a:t>
            </a:r>
            <a:r>
              <a:rPr lang="en-US" dirty="0"/>
              <a:t>). Imam Ahmad </a:t>
            </a:r>
            <a:r>
              <a:rPr lang="en-US" dirty="0" err="1"/>
              <a:t>mengatakan</a:t>
            </a:r>
            <a:r>
              <a:rPr lang="en-US" dirty="0"/>
              <a:t>, </a:t>
            </a:r>
            <a:r>
              <a:rPr lang="en-US" dirty="0" err="1"/>
              <a:t>Saya</a:t>
            </a:r>
            <a:r>
              <a:rPr lang="en-US" dirty="0"/>
              <a:t> </a:t>
            </a:r>
            <a:r>
              <a:rPr lang="en-US" dirty="0" err="1"/>
              <a:t>khawatir</a:t>
            </a:r>
            <a:r>
              <a:rPr lang="en-US" dirty="0"/>
              <a:t> </a:t>
            </a:r>
            <a:r>
              <a:rPr lang="en-US" dirty="0" err="1"/>
              <a:t>setelah</a:t>
            </a:r>
            <a:r>
              <a:rPr lang="en-US" dirty="0"/>
              <a:t> </a:t>
            </a:r>
            <a:r>
              <a:rPr lang="en-US" dirty="0" err="1"/>
              <a:t>pohon</a:t>
            </a:r>
            <a:r>
              <a:rPr lang="en-US" dirty="0"/>
              <a:t> </a:t>
            </a:r>
            <a:r>
              <a:rPr lang="en-US" dirty="0" err="1"/>
              <a:t>itu</a:t>
            </a:r>
            <a:r>
              <a:rPr lang="en-US" dirty="0"/>
              <a:t> </a:t>
            </a:r>
            <a:r>
              <a:rPr lang="en-US" dirty="0" err="1"/>
              <a:t>dia</a:t>
            </a:r>
            <a:r>
              <a:rPr lang="en-US" dirty="0"/>
              <a:t> </a:t>
            </a:r>
            <a:r>
              <a:rPr lang="en-US" dirty="0" err="1"/>
              <a:t>sewa</a:t>
            </a:r>
            <a:r>
              <a:rPr lang="en-US" dirty="0"/>
              <a:t>, </a:t>
            </a:r>
            <a:r>
              <a:rPr lang="en-US" dirty="0" err="1"/>
              <a:t>lalu</a:t>
            </a:r>
            <a:r>
              <a:rPr lang="en-US" dirty="0"/>
              <a:t> </a:t>
            </a:r>
            <a:r>
              <a:rPr lang="en-US" dirty="0" err="1"/>
              <a:t>ternyata</a:t>
            </a:r>
            <a:r>
              <a:rPr lang="en-US" dirty="0"/>
              <a:t> </a:t>
            </a:r>
            <a:r>
              <a:rPr lang="en-US" dirty="0" err="1"/>
              <a:t>tidak</a:t>
            </a:r>
            <a:r>
              <a:rPr lang="en-US" dirty="0"/>
              <a:t> </a:t>
            </a:r>
            <a:r>
              <a:rPr lang="en-US" dirty="0" err="1"/>
              <a:t>berbuah</a:t>
            </a:r>
            <a:r>
              <a:rPr lang="en-US" dirty="0"/>
              <a:t>. (al-</a:t>
            </a:r>
            <a:r>
              <a:rPr lang="en-US" dirty="0" err="1"/>
              <a:t>Inshaf</a:t>
            </a:r>
            <a:r>
              <a:rPr lang="en-US" dirty="0"/>
              <a:t>, al-</a:t>
            </a:r>
            <a:r>
              <a:rPr lang="en-US" dirty="0" err="1"/>
              <a:t>Mardawi</a:t>
            </a:r>
            <a:r>
              <a:rPr lang="en-US" dirty="0"/>
              <a:t>, 5/356</a:t>
            </a:r>
            <a:r>
              <a:rPr lang="en-US" dirty="0" smtClean="0"/>
              <a:t>)</a:t>
            </a:r>
            <a:endParaRPr lang="en-US" dirty="0"/>
          </a:p>
        </p:txBody>
      </p:sp>
    </p:spTree>
    <p:extLst>
      <p:ext uri="{BB962C8B-B14F-4D97-AF65-F5344CB8AC3E}">
        <p14:creationId xmlns:p14="http://schemas.microsoft.com/office/powerpoint/2010/main" val="248962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err="1" smtClean="0"/>
              <a:t>Muzara’ah</a:t>
            </a:r>
            <a:endParaRPr lang="en-US" b="1" dirty="0"/>
          </a:p>
        </p:txBody>
      </p:sp>
      <p:sp>
        <p:nvSpPr>
          <p:cNvPr id="3" name="Content Placeholder 2"/>
          <p:cNvSpPr>
            <a:spLocks noGrp="1"/>
          </p:cNvSpPr>
          <p:nvPr>
            <p:ph idx="1"/>
          </p:nvPr>
        </p:nvSpPr>
        <p:spPr>
          <a:xfrm>
            <a:off x="457200" y="990600"/>
            <a:ext cx="8229600" cy="5486400"/>
          </a:xfrm>
        </p:spPr>
        <p:txBody>
          <a:bodyPr/>
          <a:lstStyle/>
          <a:p>
            <a:pPr marL="0" indent="0">
              <a:buNone/>
            </a:pPr>
            <a:r>
              <a:rPr lang="en-US" dirty="0" err="1" smtClean="0"/>
              <a:t>Nabi</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r>
              <a:rPr lang="en-US" dirty="0" err="1" smtClean="0"/>
              <a:t>melakukan</a:t>
            </a:r>
            <a:r>
              <a:rPr lang="en-US" dirty="0" smtClean="0"/>
              <a:t> </a:t>
            </a:r>
            <a:r>
              <a:rPr lang="en-US" dirty="0" err="1" smtClean="0"/>
              <a:t>muzara’ah</a:t>
            </a:r>
            <a:r>
              <a:rPr lang="en-US" dirty="0" smtClean="0"/>
              <a:t>. </a:t>
            </a:r>
            <a:r>
              <a:rPr lang="en-US" dirty="0" err="1" smtClean="0"/>
              <a:t>Ibnu</a:t>
            </a:r>
            <a:r>
              <a:rPr lang="en-US" dirty="0" smtClean="0"/>
              <a:t> Umar </a:t>
            </a:r>
            <a:r>
              <a:rPr lang="en-US" dirty="0" err="1" smtClean="0"/>
              <a:t>menceritakan</a:t>
            </a:r>
            <a:r>
              <a:rPr lang="en-US" dirty="0" smtClean="0"/>
              <a:t>, </a:t>
            </a:r>
          </a:p>
          <a:p>
            <a:pPr marL="0" indent="0" algn="r" rtl="1">
              <a:buNone/>
            </a:pPr>
            <a:r>
              <a:rPr lang="ar-SA" dirty="0"/>
              <a:t>أَنَّ رَسُولَ اللَّهِ -صلى الله عليه وسلم- عَامَلَ أَهْلَ خَيْبَرَ بِشَطْرِ مَا خَرَجَ مِنْهَا مِنْ زَرْعٍ أَوْ </a:t>
            </a:r>
            <a:r>
              <a:rPr lang="ar-SA" dirty="0" smtClean="0"/>
              <a:t>ثَمَر</a:t>
            </a:r>
            <a:endParaRPr lang="en-US" dirty="0" smtClean="0"/>
          </a:p>
          <a:p>
            <a:pPr marL="0" indent="0">
              <a:buNone/>
            </a:pPr>
            <a:r>
              <a:rPr lang="en-US" dirty="0" err="1" smtClean="0"/>
              <a:t>Rasulullah</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r>
              <a:rPr lang="en-US" dirty="0" err="1" smtClean="0"/>
              <a:t>mempekerjakan</a:t>
            </a:r>
            <a:r>
              <a:rPr lang="en-US" dirty="0" smtClean="0"/>
              <a:t> </a:t>
            </a:r>
            <a:r>
              <a:rPr lang="en-US" dirty="0" err="1" smtClean="0"/>
              <a:t>penduduk</a:t>
            </a:r>
            <a:r>
              <a:rPr lang="en-US" dirty="0" smtClean="0"/>
              <a:t> </a:t>
            </a:r>
            <a:r>
              <a:rPr lang="en-US" dirty="0" err="1" smtClean="0"/>
              <a:t>Khoibar</a:t>
            </a:r>
            <a:r>
              <a:rPr lang="en-US" dirty="0" smtClean="0"/>
              <a:t> </a:t>
            </a:r>
            <a:r>
              <a:rPr lang="en-US" dirty="0" err="1" smtClean="0"/>
              <a:t>dengan</a:t>
            </a:r>
            <a:r>
              <a:rPr lang="en-US" dirty="0" smtClean="0"/>
              <a:t> </a:t>
            </a:r>
            <a:r>
              <a:rPr lang="en-US" dirty="0" err="1" smtClean="0"/>
              <a:t>membagi</a:t>
            </a:r>
            <a:r>
              <a:rPr lang="en-US" dirty="0" smtClean="0"/>
              <a:t> </a:t>
            </a:r>
            <a:r>
              <a:rPr lang="en-US" dirty="0" err="1" smtClean="0"/>
              <a:t>dua</a:t>
            </a:r>
            <a:r>
              <a:rPr lang="en-US" dirty="0" smtClean="0"/>
              <a:t> </a:t>
            </a:r>
            <a:r>
              <a:rPr lang="en-US" dirty="0" err="1" smtClean="0"/>
              <a:t>hasilnya</a:t>
            </a:r>
            <a:r>
              <a:rPr lang="en-US" dirty="0" smtClean="0"/>
              <a:t> </a:t>
            </a:r>
            <a:r>
              <a:rPr lang="en-US" dirty="0" err="1" smtClean="0"/>
              <a:t>panen</a:t>
            </a:r>
            <a:r>
              <a:rPr lang="en-US" dirty="0" smtClean="0"/>
              <a:t> </a:t>
            </a:r>
            <a:r>
              <a:rPr lang="en-US" dirty="0" err="1" smtClean="0"/>
              <a:t>pangan</a:t>
            </a:r>
            <a:r>
              <a:rPr lang="en-US" dirty="0" smtClean="0"/>
              <a:t> </a:t>
            </a:r>
            <a:r>
              <a:rPr lang="en-US" dirty="0" err="1" smtClean="0"/>
              <a:t>maupun</a:t>
            </a:r>
            <a:r>
              <a:rPr lang="en-US" dirty="0" smtClean="0"/>
              <a:t> </a:t>
            </a:r>
            <a:r>
              <a:rPr lang="en-US" dirty="0" err="1" smtClean="0"/>
              <a:t>buah-buahan</a:t>
            </a:r>
            <a:r>
              <a:rPr lang="en-US" dirty="0" smtClean="0"/>
              <a:t>. (Muslim)</a:t>
            </a:r>
          </a:p>
          <a:p>
            <a:pPr marL="0" indent="0">
              <a:buNone/>
            </a:pPr>
            <a:endParaRPr lang="en-US" dirty="0"/>
          </a:p>
        </p:txBody>
      </p:sp>
    </p:spTree>
    <p:extLst>
      <p:ext uri="{BB962C8B-B14F-4D97-AF65-F5344CB8AC3E}">
        <p14:creationId xmlns:p14="http://schemas.microsoft.com/office/powerpoint/2010/main" val="218481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pPr marL="0" indent="0">
              <a:buNone/>
            </a:pPr>
            <a:r>
              <a:rPr lang="en-US" dirty="0" smtClean="0"/>
              <a:t>Abu </a:t>
            </a:r>
            <a:r>
              <a:rPr lang="en-US" dirty="0" err="1" smtClean="0"/>
              <a:t>Ja’far</a:t>
            </a:r>
            <a:r>
              <a:rPr lang="en-US" dirty="0" smtClean="0"/>
              <a:t> al-</a:t>
            </a:r>
            <a:r>
              <a:rPr lang="en-US" dirty="0" err="1" smtClean="0"/>
              <a:t>Baqir</a:t>
            </a:r>
            <a:r>
              <a:rPr lang="en-US" dirty="0" smtClean="0"/>
              <a:t> </a:t>
            </a:r>
            <a:r>
              <a:rPr lang="en-US" dirty="0" err="1" smtClean="0"/>
              <a:t>mengatakan</a:t>
            </a:r>
            <a:r>
              <a:rPr lang="en-US" dirty="0" smtClean="0"/>
              <a:t>,</a:t>
            </a:r>
          </a:p>
          <a:p>
            <a:pPr marL="0" indent="0" algn="r" rtl="1">
              <a:buNone/>
            </a:pPr>
            <a:r>
              <a:rPr lang="ar-SA" dirty="0"/>
              <a:t>مَا بِالْمَدِينَةِ أَهْلُ بَيْتِ هِجْرَةٍ إِلاَّ يَزْرَعُونَ عَلَى الثُّلُثِ وَالرُّبُعِ . وَزَارَعَ عَلِىٌّ وَسَعْدُ بْنُ مَالِكٍ وَعَبْدُ اللَّهِ بْنُ مَسْعُودٍ وَعُمَرُ بْنُ عَبْدِ الْعَزِيزِ وَالْقَاسِمُ وَعُرْوَةُ وَآلُ أَبِى بَكْرٍ وَآلُ عُمَرَ وَآلُ عَلِىٍّ وَابْنُ سِيرِينَ</a:t>
            </a:r>
            <a:endParaRPr lang="en-US" dirty="0" smtClean="0"/>
          </a:p>
          <a:p>
            <a:pPr marL="0" indent="0">
              <a:buNone/>
            </a:pPr>
            <a:r>
              <a:rPr lang="en-US" dirty="0" err="1" smtClean="0"/>
              <a:t>Semua</a:t>
            </a:r>
            <a:r>
              <a:rPr lang="en-US" dirty="0" smtClean="0"/>
              <a:t> </a:t>
            </a:r>
            <a:r>
              <a:rPr lang="en-US" dirty="0" err="1" smtClean="0"/>
              <a:t>sahabat</a:t>
            </a:r>
            <a:r>
              <a:rPr lang="en-US" dirty="0" smtClean="0"/>
              <a:t> </a:t>
            </a:r>
            <a:r>
              <a:rPr lang="en-US" dirty="0" err="1" smtClean="0"/>
              <a:t>muhajirin</a:t>
            </a:r>
            <a:r>
              <a:rPr lang="en-US" dirty="0" smtClean="0"/>
              <a:t> di </a:t>
            </a:r>
            <a:r>
              <a:rPr lang="en-US" dirty="0" err="1" smtClean="0"/>
              <a:t>Madinah</a:t>
            </a:r>
            <a:r>
              <a:rPr lang="en-US" dirty="0" smtClean="0"/>
              <a:t>, </a:t>
            </a:r>
            <a:r>
              <a:rPr lang="en-US" dirty="0" err="1" smtClean="0"/>
              <a:t>mereka</a:t>
            </a:r>
            <a:r>
              <a:rPr lang="en-US" dirty="0" smtClean="0"/>
              <a:t> </a:t>
            </a:r>
            <a:r>
              <a:rPr lang="en-US" dirty="0" err="1" smtClean="0"/>
              <a:t>melakukan</a:t>
            </a:r>
            <a:r>
              <a:rPr lang="en-US" dirty="0" smtClean="0"/>
              <a:t> </a:t>
            </a:r>
            <a:r>
              <a:rPr lang="en-US" dirty="0" err="1" smtClean="0"/>
              <a:t>muzara’ah</a:t>
            </a:r>
            <a:r>
              <a:rPr lang="en-US" dirty="0" smtClean="0"/>
              <a:t> </a:t>
            </a:r>
            <a:r>
              <a:rPr lang="en-US" dirty="0" err="1" smtClean="0"/>
              <a:t>dengan</a:t>
            </a:r>
            <a:r>
              <a:rPr lang="en-US" dirty="0" smtClean="0"/>
              <a:t> </a:t>
            </a:r>
            <a:r>
              <a:rPr lang="en-US" dirty="0" err="1" smtClean="0"/>
              <a:t>pembagian</a:t>
            </a:r>
            <a:r>
              <a:rPr lang="en-US" dirty="0" smtClean="0"/>
              <a:t> 1/3 </a:t>
            </a:r>
            <a:r>
              <a:rPr lang="en-US" dirty="0" err="1" smtClean="0"/>
              <a:t>atau</a:t>
            </a:r>
            <a:r>
              <a:rPr lang="en-US" dirty="0" smtClean="0"/>
              <a:t> ¼. Ali, </a:t>
            </a:r>
            <a:r>
              <a:rPr lang="en-US" dirty="0" err="1" smtClean="0"/>
              <a:t>Sa’ad</a:t>
            </a:r>
            <a:r>
              <a:rPr lang="en-US" dirty="0" smtClean="0"/>
              <a:t> bin Malik, </a:t>
            </a:r>
            <a:r>
              <a:rPr lang="en-US" dirty="0" err="1" smtClean="0"/>
              <a:t>Ibnu</a:t>
            </a:r>
            <a:r>
              <a:rPr lang="en-US" dirty="0" smtClean="0"/>
              <a:t> </a:t>
            </a:r>
            <a:r>
              <a:rPr lang="en-US" dirty="0" err="1" smtClean="0"/>
              <a:t>Mas’ud</a:t>
            </a:r>
            <a:r>
              <a:rPr lang="en-US" dirty="0" smtClean="0"/>
              <a:t>, Umar bin Abdul Aziz, al-</a:t>
            </a:r>
            <a:r>
              <a:rPr lang="en-US" dirty="0" err="1" smtClean="0"/>
              <a:t>Qasim</a:t>
            </a:r>
            <a:r>
              <a:rPr lang="en-US" dirty="0" smtClean="0"/>
              <a:t>, </a:t>
            </a:r>
            <a:r>
              <a:rPr lang="en-US" dirty="0" err="1" smtClean="0"/>
              <a:t>Urwah</a:t>
            </a:r>
            <a:r>
              <a:rPr lang="en-US" dirty="0" smtClean="0"/>
              <a:t>, </a:t>
            </a:r>
            <a:r>
              <a:rPr lang="en-US" dirty="0" err="1" smtClean="0"/>
              <a:t>keluarga</a:t>
            </a:r>
            <a:r>
              <a:rPr lang="en-US" dirty="0" smtClean="0"/>
              <a:t> Abu </a:t>
            </a:r>
            <a:r>
              <a:rPr lang="en-US" dirty="0" err="1" smtClean="0"/>
              <a:t>Bakr</a:t>
            </a:r>
            <a:r>
              <a:rPr lang="en-US" dirty="0" smtClean="0"/>
              <a:t>, Umar, Ali </a:t>
            </a:r>
            <a:r>
              <a:rPr lang="en-US" dirty="0" err="1" smtClean="0"/>
              <a:t>dan</a:t>
            </a:r>
            <a:r>
              <a:rPr lang="en-US" dirty="0" smtClean="0"/>
              <a:t> </a:t>
            </a:r>
            <a:r>
              <a:rPr lang="en-US" dirty="0" err="1" smtClean="0"/>
              <a:t>Ibnu</a:t>
            </a:r>
            <a:r>
              <a:rPr lang="en-US" dirty="0" smtClean="0"/>
              <a:t> </a:t>
            </a:r>
            <a:r>
              <a:rPr lang="en-US" dirty="0" err="1" smtClean="0"/>
              <a:t>Sirin</a:t>
            </a:r>
            <a:r>
              <a:rPr lang="en-US" dirty="0" smtClean="0"/>
              <a:t> </a:t>
            </a:r>
            <a:r>
              <a:rPr lang="en-US" dirty="0" err="1" smtClean="0"/>
              <a:t>melakukan</a:t>
            </a:r>
            <a:r>
              <a:rPr lang="en-US" dirty="0" smtClean="0"/>
              <a:t> </a:t>
            </a:r>
            <a:r>
              <a:rPr lang="en-US" dirty="0" err="1" smtClean="0"/>
              <a:t>muzara’ah</a:t>
            </a:r>
            <a:r>
              <a:rPr lang="en-US" dirty="0" smtClean="0"/>
              <a:t>. (</a:t>
            </a:r>
            <a:r>
              <a:rPr lang="en-US" dirty="0" err="1" smtClean="0"/>
              <a:t>Bukhari</a:t>
            </a:r>
            <a:r>
              <a:rPr lang="en-US" dirty="0" smtClean="0"/>
              <a:t>)</a:t>
            </a:r>
            <a:endParaRPr lang="en-US" dirty="0"/>
          </a:p>
        </p:txBody>
      </p:sp>
    </p:spTree>
    <p:extLst>
      <p:ext uri="{BB962C8B-B14F-4D97-AF65-F5344CB8AC3E}">
        <p14:creationId xmlns:p14="http://schemas.microsoft.com/office/powerpoint/2010/main" val="1871154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Yang </a:t>
            </a:r>
            <a:r>
              <a:rPr lang="en-US" b="1" dirty="0" err="1" smtClean="0"/>
              <a:t>boleh</a:t>
            </a:r>
            <a:r>
              <a:rPr lang="en-US" b="1" dirty="0" smtClean="0"/>
              <a:t> </a:t>
            </a:r>
            <a:r>
              <a:rPr lang="en-US" b="1" dirty="0" err="1" smtClean="0"/>
              <a:t>Vs</a:t>
            </a:r>
            <a:r>
              <a:rPr lang="en-US" b="1" dirty="0" smtClean="0"/>
              <a:t> yang </a:t>
            </a:r>
            <a:r>
              <a:rPr lang="en-US" b="1" dirty="0" err="1" smtClean="0"/>
              <a:t>dilarang</a:t>
            </a:r>
            <a:endParaRPr lang="en-US" b="1"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dirty="0" err="1" smtClean="0"/>
              <a:t>Boleh</a:t>
            </a:r>
            <a:r>
              <a:rPr lang="en-US" dirty="0" smtClean="0"/>
              <a:t>: </a:t>
            </a:r>
            <a:r>
              <a:rPr lang="en-US" dirty="0" err="1" smtClean="0"/>
              <a:t>bagi</a:t>
            </a:r>
            <a:r>
              <a:rPr lang="en-US" dirty="0" smtClean="0"/>
              <a:t> </a:t>
            </a:r>
            <a:r>
              <a:rPr lang="en-US" dirty="0" err="1" smtClean="0"/>
              <a:t>hasil</a:t>
            </a:r>
            <a:r>
              <a:rPr lang="en-US" dirty="0" smtClean="0"/>
              <a:t> </a:t>
            </a:r>
            <a:r>
              <a:rPr lang="en-US" dirty="0" err="1" smtClean="0"/>
              <a:t>berdasarkan</a:t>
            </a:r>
            <a:r>
              <a:rPr lang="en-US" dirty="0" smtClean="0"/>
              <a:t> </a:t>
            </a:r>
            <a:r>
              <a:rPr lang="en-US" dirty="0" err="1" smtClean="0"/>
              <a:t>porsi</a:t>
            </a:r>
            <a:r>
              <a:rPr lang="en-US" dirty="0" smtClean="0"/>
              <a:t> (</a:t>
            </a:r>
            <a:r>
              <a:rPr lang="en-US" dirty="0" err="1" smtClean="0"/>
              <a:t>prosentase</a:t>
            </a:r>
            <a:r>
              <a:rPr lang="en-US" dirty="0" smtClean="0"/>
              <a:t>)</a:t>
            </a:r>
          </a:p>
          <a:p>
            <a:r>
              <a:rPr lang="en-US" dirty="0" err="1" smtClean="0"/>
              <a:t>Dilarang</a:t>
            </a:r>
            <a:r>
              <a:rPr lang="en-US" dirty="0" smtClean="0"/>
              <a:t>: </a:t>
            </a:r>
            <a:r>
              <a:rPr lang="en-US" dirty="0" err="1" smtClean="0"/>
              <a:t>pemilik</a:t>
            </a:r>
            <a:r>
              <a:rPr lang="en-US" dirty="0" smtClean="0"/>
              <a:t> </a:t>
            </a:r>
            <a:r>
              <a:rPr lang="en-US" dirty="0" err="1" smtClean="0"/>
              <a:t>lahan</a:t>
            </a:r>
            <a:r>
              <a:rPr lang="en-US" dirty="0" smtClean="0"/>
              <a:t> </a:t>
            </a:r>
            <a:r>
              <a:rPr lang="en-US" dirty="0" err="1" smtClean="0"/>
              <a:t>mendapat</a:t>
            </a:r>
            <a:r>
              <a:rPr lang="en-US" dirty="0" smtClean="0"/>
              <a:t> </a:t>
            </a:r>
            <a:r>
              <a:rPr lang="en-US" dirty="0" err="1" smtClean="0"/>
              <a:t>jatah</a:t>
            </a:r>
            <a:r>
              <a:rPr lang="en-US" dirty="0" smtClean="0"/>
              <a:t> </a:t>
            </a:r>
            <a:r>
              <a:rPr lang="en-US" dirty="0" err="1" smtClean="0"/>
              <a:t>tertentu</a:t>
            </a:r>
            <a:endParaRPr lang="en-US" dirty="0" smtClean="0"/>
          </a:p>
          <a:p>
            <a:pPr marL="0" indent="0">
              <a:buNone/>
            </a:pPr>
            <a:r>
              <a:rPr lang="en-US" b="1" dirty="0" err="1" smtClean="0"/>
              <a:t>Fiqh</a:t>
            </a:r>
            <a:r>
              <a:rPr lang="en-US" b="1" dirty="0" smtClean="0"/>
              <a:t> </a:t>
            </a:r>
            <a:r>
              <a:rPr lang="en-US" b="1" dirty="0" err="1" smtClean="0"/>
              <a:t>Sunah</a:t>
            </a:r>
            <a:r>
              <a:rPr lang="en-US" b="1" dirty="0" smtClean="0"/>
              <a:t>:</a:t>
            </a:r>
          </a:p>
          <a:p>
            <a:pPr marL="0" indent="0" algn="r" rtl="1">
              <a:buNone/>
            </a:pPr>
            <a:r>
              <a:rPr lang="ar-SA" dirty="0"/>
              <a:t>إن المزارعة الصحيحة هي إعطاء </a:t>
            </a:r>
            <a:r>
              <a:rPr lang="ar-SA" dirty="0" smtClean="0"/>
              <a:t>الارض لمن </a:t>
            </a:r>
            <a:r>
              <a:rPr lang="ar-SA" dirty="0"/>
              <a:t>يزرعها على أن يكون له نصيب مما يخرج منها، كالثلث والربع ونحو ذلك، أي أن يكون نصيبه غير معين</a:t>
            </a:r>
            <a:r>
              <a:rPr lang="ar-SA" dirty="0" smtClean="0"/>
              <a:t>. </a:t>
            </a:r>
            <a:endParaRPr lang="ar-SA" dirty="0"/>
          </a:p>
          <a:p>
            <a:pPr marL="0" indent="0" algn="r" rtl="1">
              <a:buNone/>
            </a:pPr>
            <a:r>
              <a:rPr lang="ar-SA" dirty="0"/>
              <a:t>فإذا كان نصيبه معينا بأن يحدد مقدارا معينا مما تخرج الارض، أو يحدد قدرا معينا من مساحة </a:t>
            </a:r>
            <a:r>
              <a:rPr lang="ar-SA" dirty="0" smtClean="0"/>
              <a:t>الارض تكون </a:t>
            </a:r>
            <a:r>
              <a:rPr lang="ar-SA" dirty="0"/>
              <a:t>غلتهاله، والباقي يكون للعامل أو يشتر كان فيه: فإن المزارعة في هذه الحال تكون فاسدة، لما فيها من الغرر ولانها تفضي إلى النزاع</a:t>
            </a:r>
            <a:endParaRPr lang="en-US" dirty="0"/>
          </a:p>
        </p:txBody>
      </p:sp>
    </p:spTree>
    <p:extLst>
      <p:ext uri="{BB962C8B-B14F-4D97-AF65-F5344CB8AC3E}">
        <p14:creationId xmlns:p14="http://schemas.microsoft.com/office/powerpoint/2010/main" val="2194402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Bibit</a:t>
            </a:r>
            <a:r>
              <a:rPr lang="en-US" dirty="0" smtClean="0"/>
              <a:t> </a:t>
            </a:r>
            <a:r>
              <a:rPr lang="en-US" dirty="0" err="1" smtClean="0"/>
              <a:t>boleh</a:t>
            </a:r>
            <a:r>
              <a:rPr lang="en-US" dirty="0" smtClean="0"/>
              <a:t> </a:t>
            </a:r>
            <a:r>
              <a:rPr lang="en-US" dirty="0" err="1" smtClean="0"/>
              <a:t>dari</a:t>
            </a:r>
            <a:r>
              <a:rPr lang="en-US" dirty="0" smtClean="0"/>
              <a:t> </a:t>
            </a:r>
            <a:r>
              <a:rPr lang="en-US" dirty="0" err="1" smtClean="0"/>
              <a:t>kedua</a:t>
            </a:r>
            <a:r>
              <a:rPr lang="en-US" dirty="0" smtClean="0"/>
              <a:t> </a:t>
            </a:r>
            <a:r>
              <a:rPr lang="en-US" dirty="0" err="1" smtClean="0"/>
              <a:t>pihak</a:t>
            </a:r>
            <a:endParaRPr lang="en-US" dirty="0"/>
          </a:p>
        </p:txBody>
      </p:sp>
      <p:sp>
        <p:nvSpPr>
          <p:cNvPr id="3" name="Content Placeholder 2"/>
          <p:cNvSpPr>
            <a:spLocks noGrp="1"/>
          </p:cNvSpPr>
          <p:nvPr>
            <p:ph idx="1"/>
          </p:nvPr>
        </p:nvSpPr>
        <p:spPr/>
        <p:txBody>
          <a:bodyPr/>
          <a:lstStyle/>
          <a:p>
            <a:pPr marL="0" indent="0">
              <a:buNone/>
            </a:pPr>
            <a:r>
              <a:rPr lang="en-US" dirty="0" err="1" smtClean="0"/>
              <a:t>Ditinjau</a:t>
            </a:r>
            <a:r>
              <a:rPr lang="en-US" dirty="0" smtClean="0"/>
              <a:t> </a:t>
            </a:r>
            <a:r>
              <a:rPr lang="en-US" dirty="0" err="1" smtClean="0"/>
              <a:t>dari</a:t>
            </a:r>
            <a:r>
              <a:rPr lang="en-US" dirty="0" smtClean="0"/>
              <a:t> </a:t>
            </a:r>
            <a:r>
              <a:rPr lang="en-US" dirty="0" err="1" smtClean="0"/>
              <a:t>sisi</a:t>
            </a:r>
            <a:r>
              <a:rPr lang="en-US" dirty="0" smtClean="0"/>
              <a:t> </a:t>
            </a:r>
            <a:r>
              <a:rPr lang="en-US" dirty="0" err="1" smtClean="0"/>
              <a:t>manfaat</a:t>
            </a:r>
            <a:r>
              <a:rPr lang="en-US" dirty="0" smtClean="0"/>
              <a:t> </a:t>
            </a:r>
            <a:r>
              <a:rPr lang="en-US" dirty="0" err="1" smtClean="0"/>
              <a:t>pada</a:t>
            </a:r>
            <a:r>
              <a:rPr lang="en-US" dirty="0" smtClean="0"/>
              <a:t> </a:t>
            </a:r>
            <a:r>
              <a:rPr lang="en-US" dirty="0" err="1" smtClean="0"/>
              <a:t>akad</a:t>
            </a:r>
            <a:r>
              <a:rPr lang="en-US" dirty="0" smtClean="0"/>
              <a:t> </a:t>
            </a:r>
            <a:r>
              <a:rPr lang="en-US" dirty="0" err="1" smtClean="0"/>
              <a:t>muzara’ah</a:t>
            </a:r>
            <a:endParaRPr lang="en-US" dirty="0" smtClean="0"/>
          </a:p>
          <a:p>
            <a:r>
              <a:rPr lang="en-US" dirty="0" err="1" smtClean="0"/>
              <a:t>Jika</a:t>
            </a:r>
            <a:r>
              <a:rPr lang="en-US" dirty="0" smtClean="0"/>
              <a:t> </a:t>
            </a:r>
            <a:r>
              <a:rPr lang="en-US" dirty="0" err="1" smtClean="0"/>
              <a:t>bibit</a:t>
            </a:r>
            <a:r>
              <a:rPr lang="en-US" dirty="0" smtClean="0"/>
              <a:t> </a:t>
            </a:r>
            <a:r>
              <a:rPr lang="en-US" dirty="0" err="1" smtClean="0"/>
              <a:t>dari</a:t>
            </a:r>
            <a:r>
              <a:rPr lang="en-US" dirty="0" smtClean="0"/>
              <a:t> </a:t>
            </a:r>
            <a:r>
              <a:rPr lang="en-US" dirty="0" err="1" smtClean="0"/>
              <a:t>pemilik</a:t>
            </a:r>
            <a:r>
              <a:rPr lang="en-US" dirty="0" smtClean="0"/>
              <a:t> </a:t>
            </a:r>
            <a:r>
              <a:rPr lang="en-US" dirty="0" err="1" smtClean="0"/>
              <a:t>lahan</a:t>
            </a:r>
            <a:r>
              <a:rPr lang="en-US" dirty="0" smtClean="0"/>
              <a:t> -&gt; </a:t>
            </a:r>
            <a:r>
              <a:rPr lang="en-US" dirty="0" err="1" smtClean="0"/>
              <a:t>manfaat</a:t>
            </a:r>
            <a:r>
              <a:rPr lang="en-US" dirty="0" smtClean="0"/>
              <a:t> </a:t>
            </a:r>
            <a:r>
              <a:rPr lang="en-US" dirty="0" err="1" smtClean="0"/>
              <a:t>pada</a:t>
            </a:r>
            <a:r>
              <a:rPr lang="en-US" dirty="0" smtClean="0"/>
              <a:t> </a:t>
            </a:r>
            <a:r>
              <a:rPr lang="en-US" dirty="0" err="1" smtClean="0"/>
              <a:t>pekerjaan</a:t>
            </a:r>
            <a:r>
              <a:rPr lang="en-US" dirty="0" smtClean="0"/>
              <a:t> </a:t>
            </a:r>
            <a:r>
              <a:rPr lang="en-US" dirty="0" err="1" smtClean="0"/>
              <a:t>amil</a:t>
            </a:r>
            <a:endParaRPr lang="en-US" dirty="0" smtClean="0"/>
          </a:p>
          <a:p>
            <a:r>
              <a:rPr lang="en-US" dirty="0" err="1" smtClean="0"/>
              <a:t>Jika</a:t>
            </a:r>
            <a:r>
              <a:rPr lang="en-US" dirty="0" smtClean="0"/>
              <a:t> </a:t>
            </a:r>
            <a:r>
              <a:rPr lang="en-US" dirty="0" err="1" smtClean="0"/>
              <a:t>bibit</a:t>
            </a:r>
            <a:r>
              <a:rPr lang="en-US" dirty="0" smtClean="0"/>
              <a:t> </a:t>
            </a:r>
            <a:r>
              <a:rPr lang="en-US" dirty="0" err="1" smtClean="0"/>
              <a:t>dari</a:t>
            </a:r>
            <a:r>
              <a:rPr lang="en-US" dirty="0" smtClean="0"/>
              <a:t> </a:t>
            </a:r>
            <a:r>
              <a:rPr lang="en-US" dirty="0" err="1" smtClean="0"/>
              <a:t>amil</a:t>
            </a:r>
            <a:r>
              <a:rPr lang="en-US" dirty="0" smtClean="0"/>
              <a:t> -&gt; </a:t>
            </a:r>
            <a:r>
              <a:rPr lang="en-US" dirty="0" err="1" smtClean="0"/>
              <a:t>manfaat</a:t>
            </a:r>
            <a:r>
              <a:rPr lang="en-US" dirty="0" smtClean="0"/>
              <a:t> </a:t>
            </a:r>
            <a:r>
              <a:rPr lang="en-US" dirty="0" err="1" smtClean="0"/>
              <a:t>pada</a:t>
            </a:r>
            <a:r>
              <a:rPr lang="en-US" dirty="0" smtClean="0"/>
              <a:t> </a:t>
            </a:r>
            <a:r>
              <a:rPr lang="en-US" dirty="0" err="1" smtClean="0"/>
              <a:t>posisi</a:t>
            </a:r>
            <a:r>
              <a:rPr lang="en-US" dirty="0" smtClean="0"/>
              <a:t> </a:t>
            </a:r>
            <a:r>
              <a:rPr lang="en-US" dirty="0" err="1" smtClean="0"/>
              <a:t>lahan</a:t>
            </a:r>
            <a:endParaRPr lang="en-US" dirty="0" smtClean="0"/>
          </a:p>
          <a:p>
            <a:pPr marL="0" indent="0">
              <a:buNone/>
            </a:pPr>
            <a:r>
              <a:rPr lang="en-US" dirty="0" smtClean="0"/>
              <a:t>(</a:t>
            </a:r>
            <a:r>
              <a:rPr lang="en-US" dirty="0" err="1" smtClean="0"/>
              <a:t>Badai</a:t>
            </a:r>
            <a:r>
              <a:rPr lang="en-US" dirty="0" smtClean="0"/>
              <a:t>’ as-</a:t>
            </a:r>
            <a:r>
              <a:rPr lang="en-US" dirty="0" err="1" smtClean="0"/>
              <a:t>Shana’i</a:t>
            </a:r>
            <a:r>
              <a:rPr lang="en-US" dirty="0" smtClean="0"/>
              <a:t>)</a:t>
            </a:r>
          </a:p>
          <a:p>
            <a:pPr marL="0" indent="0">
              <a:buNone/>
            </a:pPr>
            <a:endParaRPr lang="en-US" dirty="0"/>
          </a:p>
        </p:txBody>
      </p:sp>
    </p:spTree>
    <p:extLst>
      <p:ext uri="{BB962C8B-B14F-4D97-AF65-F5344CB8AC3E}">
        <p14:creationId xmlns:p14="http://schemas.microsoft.com/office/powerpoint/2010/main" val="407432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buNone/>
            </a:pPr>
            <a:r>
              <a:rPr lang="en-US" dirty="0" err="1" smtClean="0"/>
              <a:t>Syarat</a:t>
            </a:r>
            <a:r>
              <a:rPr lang="en-US" dirty="0" smtClean="0"/>
              <a:t> </a:t>
            </a:r>
            <a:r>
              <a:rPr lang="en-US" dirty="0" err="1"/>
              <a:t>Muzara’ah</a:t>
            </a:r>
            <a:endParaRPr lang="en-US" dirty="0"/>
          </a:p>
          <a:p>
            <a:pPr marL="0" indent="0">
              <a:buNone/>
            </a:pPr>
            <a:r>
              <a:rPr lang="en-US" dirty="0"/>
              <a:t>[1] </a:t>
            </a:r>
            <a:r>
              <a:rPr lang="en-US" dirty="0" err="1"/>
              <a:t>Pelaku</a:t>
            </a:r>
            <a:r>
              <a:rPr lang="en-US" dirty="0"/>
              <a:t> </a:t>
            </a:r>
            <a:r>
              <a:rPr lang="en-US" dirty="0" err="1"/>
              <a:t>memiliki</a:t>
            </a:r>
            <a:r>
              <a:rPr lang="en-US" dirty="0"/>
              <a:t> </a:t>
            </a:r>
            <a:r>
              <a:rPr lang="en-US" dirty="0" err="1"/>
              <a:t>ahliyah</a:t>
            </a:r>
            <a:r>
              <a:rPr lang="en-US" dirty="0"/>
              <a:t> at-</a:t>
            </a:r>
            <a:r>
              <a:rPr lang="en-US" dirty="0" err="1"/>
              <a:t>Tasharruf</a:t>
            </a:r>
            <a:endParaRPr lang="en-US" dirty="0"/>
          </a:p>
          <a:p>
            <a:pPr marL="0" indent="0">
              <a:buNone/>
            </a:pPr>
            <a:r>
              <a:rPr lang="en-US" dirty="0"/>
              <a:t>[2] Batas </a:t>
            </a:r>
            <a:r>
              <a:rPr lang="en-US" dirty="0" err="1"/>
              <a:t>waktu</a:t>
            </a:r>
            <a:r>
              <a:rPr lang="en-US" dirty="0"/>
              <a:t> </a:t>
            </a:r>
            <a:r>
              <a:rPr lang="en-US" dirty="0" err="1"/>
              <a:t>jelas</a:t>
            </a:r>
            <a:endParaRPr lang="en-US" dirty="0"/>
          </a:p>
          <a:p>
            <a:pPr marL="0" indent="0">
              <a:buNone/>
            </a:pPr>
            <a:r>
              <a:rPr lang="en-US" dirty="0"/>
              <a:t>[3] </a:t>
            </a:r>
            <a:r>
              <a:rPr lang="en-US" dirty="0" err="1"/>
              <a:t>Tanahnya</a:t>
            </a:r>
            <a:r>
              <a:rPr lang="en-US" dirty="0"/>
              <a:t> </a:t>
            </a:r>
            <a:r>
              <a:rPr lang="en-US" dirty="0" err="1"/>
              <a:t>layak</a:t>
            </a:r>
            <a:r>
              <a:rPr lang="en-US" dirty="0"/>
              <a:t> </a:t>
            </a:r>
            <a:r>
              <a:rPr lang="en-US" dirty="0" err="1"/>
              <a:t>utk</a:t>
            </a:r>
            <a:r>
              <a:rPr lang="en-US" dirty="0"/>
              <a:t> </a:t>
            </a:r>
            <a:r>
              <a:rPr lang="en-US" dirty="0" err="1"/>
              <a:t>dikelola</a:t>
            </a:r>
            <a:endParaRPr lang="en-US" dirty="0"/>
          </a:p>
          <a:p>
            <a:pPr marL="0" indent="0">
              <a:buNone/>
            </a:pPr>
            <a:r>
              <a:rPr lang="en-US" dirty="0"/>
              <a:t>[4] </a:t>
            </a:r>
            <a:r>
              <a:rPr lang="en-US" dirty="0" err="1"/>
              <a:t>Amil</a:t>
            </a:r>
            <a:r>
              <a:rPr lang="en-US" dirty="0"/>
              <a:t> </a:t>
            </a:r>
            <a:r>
              <a:rPr lang="en-US" dirty="0" err="1"/>
              <a:t>diberi</a:t>
            </a:r>
            <a:r>
              <a:rPr lang="en-US" dirty="0"/>
              <a:t> </a:t>
            </a:r>
            <a:r>
              <a:rPr lang="en-US" dirty="0" err="1"/>
              <a:t>kebebasan</a:t>
            </a:r>
            <a:r>
              <a:rPr lang="en-US" dirty="0"/>
              <a:t> </a:t>
            </a:r>
            <a:r>
              <a:rPr lang="en-US" dirty="0" err="1"/>
              <a:t>dalam</a:t>
            </a:r>
            <a:r>
              <a:rPr lang="en-US" dirty="0"/>
              <a:t> </a:t>
            </a:r>
            <a:r>
              <a:rPr lang="en-US" dirty="0" err="1"/>
              <a:t>mengelola</a:t>
            </a:r>
            <a:endParaRPr lang="en-US" dirty="0"/>
          </a:p>
          <a:p>
            <a:pPr marL="0" indent="0">
              <a:buNone/>
            </a:pPr>
            <a:r>
              <a:rPr lang="en-US" dirty="0"/>
              <a:t>[5] </a:t>
            </a:r>
            <a:r>
              <a:rPr lang="en-US" dirty="0" err="1"/>
              <a:t>Hasil</a:t>
            </a:r>
            <a:r>
              <a:rPr lang="en-US" dirty="0"/>
              <a:t> </a:t>
            </a:r>
            <a:r>
              <a:rPr lang="en-US" dirty="0" err="1"/>
              <a:t>menjadi</a:t>
            </a:r>
            <a:r>
              <a:rPr lang="en-US" dirty="0"/>
              <a:t> </a:t>
            </a:r>
            <a:r>
              <a:rPr lang="en-US" dirty="0" err="1"/>
              <a:t>milik</a:t>
            </a:r>
            <a:r>
              <a:rPr lang="en-US" dirty="0"/>
              <a:t> </a:t>
            </a:r>
            <a:r>
              <a:rPr lang="en-US" dirty="0" err="1"/>
              <a:t>bersama</a:t>
            </a:r>
            <a:r>
              <a:rPr lang="en-US" dirty="0"/>
              <a:t> </a:t>
            </a:r>
            <a:r>
              <a:rPr lang="en-US" dirty="0" err="1"/>
              <a:t>antara</a:t>
            </a:r>
            <a:r>
              <a:rPr lang="en-US" dirty="0"/>
              <a:t> </a:t>
            </a:r>
            <a:r>
              <a:rPr lang="en-US" dirty="0" err="1"/>
              <a:t>pelaku</a:t>
            </a:r>
            <a:r>
              <a:rPr lang="en-US" dirty="0"/>
              <a:t> </a:t>
            </a:r>
            <a:r>
              <a:rPr lang="en-US" dirty="0" err="1" smtClean="0"/>
              <a:t>akad</a:t>
            </a:r>
            <a:r>
              <a:rPr lang="en-US" dirty="0" smtClean="0"/>
              <a:t>, </a:t>
            </a:r>
            <a:r>
              <a:rPr lang="en-US" dirty="0" err="1" smtClean="0"/>
              <a:t>yg</a:t>
            </a:r>
            <a:r>
              <a:rPr lang="en-US" dirty="0" smtClean="0"/>
              <a:t> </a:t>
            </a:r>
            <a:r>
              <a:rPr lang="en-US" dirty="0" err="1" smtClean="0"/>
              <a:t>merupakan</a:t>
            </a:r>
            <a:r>
              <a:rPr lang="en-US" dirty="0" smtClean="0"/>
              <a:t> </a:t>
            </a:r>
            <a:r>
              <a:rPr lang="en-US" dirty="0" err="1" smtClean="0"/>
              <a:t>aturan</a:t>
            </a:r>
            <a:r>
              <a:rPr lang="en-US" dirty="0" smtClean="0"/>
              <a:t> </a:t>
            </a:r>
            <a:r>
              <a:rPr lang="en-US" dirty="0" err="1" smtClean="0"/>
              <a:t>baku</a:t>
            </a:r>
            <a:r>
              <a:rPr lang="en-US" dirty="0" smtClean="0"/>
              <a:t> </a:t>
            </a:r>
            <a:r>
              <a:rPr lang="en-US" dirty="0" err="1" smtClean="0"/>
              <a:t>syirkah</a:t>
            </a:r>
            <a:endParaRPr lang="en-US" dirty="0"/>
          </a:p>
          <a:p>
            <a:pPr marL="0" indent="0">
              <a:buNone/>
            </a:pPr>
            <a:r>
              <a:rPr lang="en-US" dirty="0"/>
              <a:t>[6] </a:t>
            </a:r>
            <a:r>
              <a:rPr lang="en-US" dirty="0" err="1"/>
              <a:t>Penegasan</a:t>
            </a:r>
            <a:r>
              <a:rPr lang="en-US" dirty="0"/>
              <a:t> yang </a:t>
            </a:r>
            <a:r>
              <a:rPr lang="en-US" dirty="0" err="1"/>
              <a:t>menyediakan</a:t>
            </a:r>
            <a:r>
              <a:rPr lang="en-US" dirty="0"/>
              <a:t> </a:t>
            </a:r>
            <a:r>
              <a:rPr lang="en-US" dirty="0" err="1"/>
              <a:t>bibit</a:t>
            </a:r>
            <a:r>
              <a:rPr lang="en-US" dirty="0"/>
              <a:t>, </a:t>
            </a:r>
            <a:r>
              <a:rPr lang="en-US" dirty="0" err="1"/>
              <a:t>untuk</a:t>
            </a:r>
            <a:r>
              <a:rPr lang="en-US" dirty="0"/>
              <a:t> </a:t>
            </a:r>
            <a:r>
              <a:rPr lang="en-US" dirty="0" err="1"/>
              <a:t>menegaskan</a:t>
            </a:r>
            <a:r>
              <a:rPr lang="en-US" dirty="0"/>
              <a:t> </a:t>
            </a:r>
            <a:r>
              <a:rPr lang="en-US" dirty="0" err="1"/>
              <a:t>pertimbangan</a:t>
            </a:r>
            <a:r>
              <a:rPr lang="en-US" dirty="0"/>
              <a:t> </a:t>
            </a:r>
            <a:r>
              <a:rPr lang="en-US" dirty="0" err="1"/>
              <a:t>sisi</a:t>
            </a:r>
            <a:r>
              <a:rPr lang="en-US" dirty="0"/>
              <a:t> </a:t>
            </a:r>
            <a:r>
              <a:rPr lang="en-US" dirty="0" err="1"/>
              <a:t>manfaat</a:t>
            </a:r>
            <a:endParaRPr lang="en-US" dirty="0"/>
          </a:p>
          <a:p>
            <a:pPr marL="0" indent="0">
              <a:buNone/>
            </a:pPr>
            <a:r>
              <a:rPr lang="en-US" dirty="0"/>
              <a:t>[7] </a:t>
            </a:r>
            <a:r>
              <a:rPr lang="en-US" dirty="0" err="1"/>
              <a:t>Porsi</a:t>
            </a:r>
            <a:r>
              <a:rPr lang="en-US" dirty="0"/>
              <a:t> </a:t>
            </a:r>
            <a:r>
              <a:rPr lang="en-US" dirty="0" err="1"/>
              <a:t>bagi</a:t>
            </a:r>
            <a:r>
              <a:rPr lang="en-US" dirty="0"/>
              <a:t> </a:t>
            </a:r>
            <a:r>
              <a:rPr lang="en-US" dirty="0" err="1"/>
              <a:t>hasil</a:t>
            </a:r>
            <a:r>
              <a:rPr lang="en-US" dirty="0"/>
              <a:t> </a:t>
            </a:r>
            <a:r>
              <a:rPr lang="en-US" dirty="0" err="1"/>
              <a:t>harus</a:t>
            </a:r>
            <a:r>
              <a:rPr lang="en-US" dirty="0"/>
              <a:t> </a:t>
            </a:r>
            <a:r>
              <a:rPr lang="en-US" dirty="0" err="1"/>
              <a:t>jelas</a:t>
            </a:r>
            <a:endParaRPr lang="en-US" dirty="0"/>
          </a:p>
          <a:p>
            <a:pPr marL="0" indent="0">
              <a:buNone/>
            </a:pPr>
            <a:r>
              <a:rPr lang="en-US" dirty="0"/>
              <a:t>[8] </a:t>
            </a:r>
            <a:r>
              <a:rPr lang="en-US" dirty="0" err="1"/>
              <a:t>Jenis</a:t>
            </a:r>
            <a:r>
              <a:rPr lang="en-US" dirty="0"/>
              <a:t> </a:t>
            </a:r>
            <a:r>
              <a:rPr lang="en-US" dirty="0" err="1"/>
              <a:t>bibit</a:t>
            </a:r>
            <a:r>
              <a:rPr lang="en-US" dirty="0"/>
              <a:t> </a:t>
            </a:r>
            <a:r>
              <a:rPr lang="en-US" dirty="0" err="1"/>
              <a:t>harus</a:t>
            </a:r>
            <a:r>
              <a:rPr lang="en-US" dirty="0"/>
              <a:t> </a:t>
            </a:r>
            <a:r>
              <a:rPr lang="en-US" dirty="0" err="1" smtClean="0"/>
              <a:t>jelas</a:t>
            </a:r>
            <a:endParaRPr lang="en-US" dirty="0"/>
          </a:p>
        </p:txBody>
      </p:sp>
    </p:spTree>
    <p:extLst>
      <p:ext uri="{BB962C8B-B14F-4D97-AF65-F5344CB8AC3E}">
        <p14:creationId xmlns:p14="http://schemas.microsoft.com/office/powerpoint/2010/main" val="324624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Muzara’ah</a:t>
            </a:r>
            <a:r>
              <a:rPr lang="en-US" dirty="0" smtClean="0"/>
              <a:t> </a:t>
            </a:r>
            <a:r>
              <a:rPr lang="en-US" dirty="0" err="1" smtClean="0"/>
              <a:t>itu</a:t>
            </a:r>
            <a:r>
              <a:rPr lang="en-US" dirty="0" smtClean="0"/>
              <a:t> </a:t>
            </a:r>
            <a:r>
              <a:rPr lang="en-US" dirty="0" err="1" smtClean="0"/>
              <a:t>Lazim</a:t>
            </a:r>
            <a:endParaRPr lang="en-US" dirty="0"/>
          </a:p>
        </p:txBody>
      </p:sp>
      <p:sp>
        <p:nvSpPr>
          <p:cNvPr id="3" name="Content Placeholder 2"/>
          <p:cNvSpPr>
            <a:spLocks noGrp="1"/>
          </p:cNvSpPr>
          <p:nvPr>
            <p:ph idx="1"/>
          </p:nvPr>
        </p:nvSpPr>
        <p:spPr/>
        <p:txBody>
          <a:bodyPr/>
          <a:lstStyle/>
          <a:p>
            <a:pPr marL="0" indent="0" algn="r" rtl="1">
              <a:buNone/>
            </a:pPr>
            <a:r>
              <a:rPr lang="ar-SA" dirty="0"/>
              <a:t>وقال المالكية: تلزم بالبذر ونحوه أي بإلقاء الحب لينبت، أو بوضع الزريعة في الأرض مما لا بذر لحبه </a:t>
            </a:r>
            <a:r>
              <a:rPr lang="ar-SA" dirty="0" smtClean="0"/>
              <a:t>كالبصل</a:t>
            </a:r>
            <a:endParaRPr lang="en-US" dirty="0" smtClean="0"/>
          </a:p>
          <a:p>
            <a:pPr marL="0" indent="0">
              <a:buNone/>
            </a:pPr>
            <a:r>
              <a:rPr lang="en-US" dirty="0" smtClean="0"/>
              <a:t>Al-</a:t>
            </a:r>
            <a:r>
              <a:rPr lang="en-US" dirty="0" err="1" smtClean="0"/>
              <a:t>Malikiyah</a:t>
            </a:r>
            <a:r>
              <a:rPr lang="en-US" dirty="0" smtClean="0"/>
              <a:t> </a:t>
            </a:r>
            <a:r>
              <a:rPr lang="en-US" dirty="0" err="1" smtClean="0"/>
              <a:t>mengatakan</a:t>
            </a:r>
            <a:r>
              <a:rPr lang="en-US" dirty="0" smtClean="0"/>
              <a:t>, </a:t>
            </a:r>
          </a:p>
          <a:p>
            <a:pPr marL="0" indent="0">
              <a:buNone/>
            </a:pPr>
            <a:r>
              <a:rPr lang="en-US" dirty="0" err="1" smtClean="0"/>
              <a:t>Akad</a:t>
            </a:r>
            <a:r>
              <a:rPr lang="en-US" dirty="0" smtClean="0"/>
              <a:t> </a:t>
            </a:r>
            <a:r>
              <a:rPr lang="en-US" dirty="0" err="1" smtClean="0"/>
              <a:t>muzara’ah</a:t>
            </a:r>
            <a:r>
              <a:rPr lang="en-US" dirty="0" smtClean="0"/>
              <a:t> </a:t>
            </a:r>
            <a:r>
              <a:rPr lang="en-US" dirty="0" err="1" smtClean="0"/>
              <a:t>menjadi</a:t>
            </a:r>
            <a:r>
              <a:rPr lang="en-US" dirty="0" smtClean="0"/>
              <a:t> </a:t>
            </a:r>
            <a:r>
              <a:rPr lang="en-US" dirty="0" err="1" smtClean="0"/>
              <a:t>mengikat</a:t>
            </a:r>
            <a:r>
              <a:rPr lang="en-US" dirty="0" smtClean="0"/>
              <a:t> </a:t>
            </a:r>
            <a:r>
              <a:rPr lang="en-US" dirty="0" err="1" smtClean="0"/>
              <a:t>setelah</a:t>
            </a:r>
            <a:r>
              <a:rPr lang="en-US" dirty="0" smtClean="0"/>
              <a:t> </a:t>
            </a:r>
            <a:r>
              <a:rPr lang="en-US" dirty="0" err="1" smtClean="0"/>
              <a:t>bibit</a:t>
            </a:r>
            <a:r>
              <a:rPr lang="en-US" dirty="0" smtClean="0"/>
              <a:t> </a:t>
            </a:r>
            <a:r>
              <a:rPr lang="en-US" dirty="0" err="1" smtClean="0"/>
              <a:t>ditebar</a:t>
            </a:r>
            <a:r>
              <a:rPr lang="en-US" dirty="0" smtClean="0"/>
              <a:t>, </a:t>
            </a:r>
            <a:r>
              <a:rPr lang="en-US" dirty="0" err="1" smtClean="0"/>
              <a:t>atau</a:t>
            </a:r>
            <a:r>
              <a:rPr lang="en-US" dirty="0" smtClean="0"/>
              <a:t> </a:t>
            </a:r>
            <a:r>
              <a:rPr lang="en-US" dirty="0" err="1" smtClean="0"/>
              <a:t>setelah</a:t>
            </a:r>
            <a:r>
              <a:rPr lang="en-US" dirty="0" smtClean="0"/>
              <a:t> tunas </a:t>
            </a:r>
            <a:r>
              <a:rPr lang="en-US" dirty="0" err="1" smtClean="0"/>
              <a:t>ditanam</a:t>
            </a:r>
            <a:r>
              <a:rPr lang="en-US" dirty="0" smtClean="0"/>
              <a:t>, </a:t>
            </a:r>
            <a:r>
              <a:rPr lang="en-US" dirty="0" err="1" smtClean="0"/>
              <a:t>untuk</a:t>
            </a:r>
            <a:r>
              <a:rPr lang="en-US" dirty="0" smtClean="0"/>
              <a:t> </a:t>
            </a:r>
            <a:r>
              <a:rPr lang="en-US" dirty="0" err="1" smtClean="0"/>
              <a:t>tanaman</a:t>
            </a:r>
            <a:r>
              <a:rPr lang="en-US" dirty="0" smtClean="0"/>
              <a:t> </a:t>
            </a:r>
            <a:r>
              <a:rPr lang="en-US" dirty="0" err="1" smtClean="0"/>
              <a:t>tanpa</a:t>
            </a:r>
            <a:r>
              <a:rPr lang="en-US" dirty="0" smtClean="0"/>
              <a:t> </a:t>
            </a:r>
            <a:r>
              <a:rPr lang="en-US" dirty="0" err="1" smtClean="0"/>
              <a:t>biji</a:t>
            </a:r>
            <a:r>
              <a:rPr lang="en-US" dirty="0" smtClean="0"/>
              <a:t> </a:t>
            </a:r>
            <a:r>
              <a:rPr lang="en-US" dirty="0" err="1" smtClean="0"/>
              <a:t>seperti</a:t>
            </a:r>
            <a:r>
              <a:rPr lang="en-US" dirty="0" smtClean="0"/>
              <a:t> </a:t>
            </a:r>
            <a:r>
              <a:rPr lang="en-US" dirty="0" err="1" smtClean="0"/>
              <a:t>bawang</a:t>
            </a:r>
            <a:r>
              <a:rPr lang="en-US" dirty="0" smtClean="0"/>
              <a:t>. (</a:t>
            </a:r>
            <a:r>
              <a:rPr lang="en-US" dirty="0" err="1" smtClean="0"/>
              <a:t>Hasyiyah</a:t>
            </a:r>
            <a:r>
              <a:rPr lang="en-US" dirty="0" smtClean="0"/>
              <a:t> as-</a:t>
            </a:r>
            <a:r>
              <a:rPr lang="en-US" dirty="0" err="1" smtClean="0"/>
              <a:t>Shawi</a:t>
            </a:r>
            <a:r>
              <a:rPr lang="en-US" dirty="0" smtClean="0"/>
              <a:t> ‘</a:t>
            </a:r>
            <a:r>
              <a:rPr lang="en-US" dirty="0" err="1" smtClean="0"/>
              <a:t>ala</a:t>
            </a:r>
            <a:r>
              <a:rPr lang="en-US" dirty="0" smtClean="0"/>
              <a:t> as-</a:t>
            </a:r>
            <a:r>
              <a:rPr lang="en-US" dirty="0" err="1" smtClean="0"/>
              <a:t>Syarh</a:t>
            </a:r>
            <a:r>
              <a:rPr lang="en-US" dirty="0" smtClean="0"/>
              <a:t> as-</a:t>
            </a:r>
            <a:r>
              <a:rPr lang="en-US" dirty="0" err="1" smtClean="0"/>
              <a:t>Shaghir</a:t>
            </a:r>
            <a:r>
              <a:rPr lang="en-US" dirty="0" smtClean="0"/>
              <a:t>)</a:t>
            </a:r>
            <a:endParaRPr lang="en-US" dirty="0"/>
          </a:p>
        </p:txBody>
      </p:sp>
    </p:spTree>
    <p:extLst>
      <p:ext uri="{BB962C8B-B14F-4D97-AF65-F5344CB8AC3E}">
        <p14:creationId xmlns:p14="http://schemas.microsoft.com/office/powerpoint/2010/main" val="288838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b="1" dirty="0" err="1" smtClean="0"/>
              <a:t>Musaqah</a:t>
            </a:r>
            <a:endParaRPr lang="en-US" b="1" dirty="0"/>
          </a:p>
        </p:txBody>
      </p:sp>
      <p:sp>
        <p:nvSpPr>
          <p:cNvPr id="3" name="Content Placeholder 2"/>
          <p:cNvSpPr>
            <a:spLocks noGrp="1"/>
          </p:cNvSpPr>
          <p:nvPr>
            <p:ph idx="1"/>
          </p:nvPr>
        </p:nvSpPr>
        <p:spPr>
          <a:xfrm>
            <a:off x="457200" y="990600"/>
            <a:ext cx="8229600" cy="5410200"/>
          </a:xfrm>
        </p:spPr>
        <p:txBody>
          <a:bodyPr>
            <a:normAutofit/>
          </a:bodyPr>
          <a:lstStyle/>
          <a:p>
            <a:r>
              <a:rPr lang="en-US" dirty="0" err="1" smtClean="0"/>
              <a:t>Akad</a:t>
            </a:r>
            <a:r>
              <a:rPr lang="en-US" dirty="0" smtClean="0"/>
              <a:t> </a:t>
            </a:r>
            <a:r>
              <a:rPr lang="en-US" dirty="0" err="1" smtClean="0"/>
              <a:t>musaqah</a:t>
            </a:r>
            <a:r>
              <a:rPr lang="en-US" dirty="0" smtClean="0"/>
              <a:t>: </a:t>
            </a:r>
            <a:r>
              <a:rPr lang="en-US" dirty="0" err="1" smtClean="0"/>
              <a:t>kelola</a:t>
            </a:r>
            <a:r>
              <a:rPr lang="en-US" dirty="0" smtClean="0"/>
              <a:t> </a:t>
            </a:r>
            <a:r>
              <a:rPr lang="en-US" dirty="0" err="1" smtClean="0"/>
              <a:t>tanaman</a:t>
            </a:r>
            <a:r>
              <a:rPr lang="en-US" dirty="0" smtClean="0"/>
              <a:t> yang </a:t>
            </a:r>
            <a:r>
              <a:rPr lang="en-US" dirty="0" err="1" smtClean="0"/>
              <a:t>bisa</a:t>
            </a:r>
            <a:r>
              <a:rPr lang="en-US" dirty="0" smtClean="0"/>
              <a:t> </a:t>
            </a:r>
            <a:r>
              <a:rPr lang="en-US" dirty="0" err="1" smtClean="0"/>
              <a:t>bertahan</a:t>
            </a:r>
            <a:r>
              <a:rPr lang="en-US" dirty="0" smtClean="0"/>
              <a:t> </a:t>
            </a:r>
            <a:r>
              <a:rPr lang="en-US" dirty="0" err="1" smtClean="0"/>
              <a:t>ketika</a:t>
            </a:r>
            <a:r>
              <a:rPr lang="en-US" dirty="0" smtClean="0"/>
              <a:t> </a:t>
            </a:r>
            <a:r>
              <a:rPr lang="en-US" dirty="0" err="1" smtClean="0"/>
              <a:t>diambil</a:t>
            </a:r>
            <a:r>
              <a:rPr lang="en-US" dirty="0" smtClean="0"/>
              <a:t> </a:t>
            </a:r>
            <a:r>
              <a:rPr lang="en-US" dirty="0" err="1" smtClean="0"/>
              <a:t>hasilnya</a:t>
            </a:r>
            <a:r>
              <a:rPr lang="en-US" dirty="0" smtClean="0"/>
              <a:t>. Ex. </a:t>
            </a:r>
            <a:r>
              <a:rPr lang="en-US" dirty="0" err="1" smtClean="0"/>
              <a:t>Kurma</a:t>
            </a:r>
            <a:r>
              <a:rPr lang="en-US" dirty="0" smtClean="0"/>
              <a:t>, </a:t>
            </a:r>
            <a:r>
              <a:rPr lang="en-US" dirty="0" err="1" smtClean="0"/>
              <a:t>sawit</a:t>
            </a:r>
            <a:r>
              <a:rPr lang="en-US" dirty="0" smtClean="0"/>
              <a:t>, </a:t>
            </a:r>
            <a:r>
              <a:rPr lang="en-US" dirty="0" err="1" smtClean="0"/>
              <a:t>kelapa</a:t>
            </a:r>
            <a:r>
              <a:rPr lang="en-US" dirty="0" smtClean="0"/>
              <a:t>, </a:t>
            </a:r>
            <a:r>
              <a:rPr lang="en-US" dirty="0" err="1" smtClean="0"/>
              <a:t>buah-buahan</a:t>
            </a:r>
            <a:r>
              <a:rPr lang="en-US" dirty="0" smtClean="0"/>
              <a:t>, </a:t>
            </a:r>
            <a:r>
              <a:rPr lang="en-US" dirty="0" err="1" smtClean="0"/>
              <a:t>dll</a:t>
            </a:r>
            <a:r>
              <a:rPr lang="en-US" dirty="0" smtClean="0"/>
              <a:t>. </a:t>
            </a:r>
          </a:p>
          <a:p>
            <a:r>
              <a:rPr lang="en-US" dirty="0" err="1" smtClean="0"/>
              <a:t>Akad</a:t>
            </a:r>
            <a:r>
              <a:rPr lang="en-US" dirty="0" smtClean="0"/>
              <a:t> </a:t>
            </a:r>
            <a:r>
              <a:rPr lang="en-US" dirty="0" err="1" smtClean="0"/>
              <a:t>Muzarah</a:t>
            </a:r>
            <a:r>
              <a:rPr lang="en-US" dirty="0" smtClean="0"/>
              <a:t>: </a:t>
            </a:r>
            <a:r>
              <a:rPr lang="en-US" dirty="0" err="1" smtClean="0"/>
              <a:t>kelola</a:t>
            </a:r>
            <a:r>
              <a:rPr lang="en-US" dirty="0" smtClean="0"/>
              <a:t> </a:t>
            </a:r>
            <a:r>
              <a:rPr lang="en-US" dirty="0" err="1" smtClean="0"/>
              <a:t>lahan</a:t>
            </a:r>
            <a:r>
              <a:rPr lang="en-US" dirty="0" smtClean="0"/>
              <a:t> </a:t>
            </a:r>
            <a:r>
              <a:rPr lang="en-US" dirty="0" err="1" smtClean="0"/>
              <a:t>untuk</a:t>
            </a:r>
            <a:r>
              <a:rPr lang="en-US" dirty="0" smtClean="0"/>
              <a:t> </a:t>
            </a:r>
            <a:r>
              <a:rPr lang="en-US" dirty="0" err="1" smtClean="0"/>
              <a:t>ditanami</a:t>
            </a:r>
            <a:r>
              <a:rPr lang="en-US" dirty="0" smtClean="0"/>
              <a:t> </a:t>
            </a:r>
            <a:r>
              <a:rPr lang="en-US" dirty="0" err="1" smtClean="0"/>
              <a:t>lalu</a:t>
            </a:r>
            <a:r>
              <a:rPr lang="en-US" dirty="0" smtClean="0"/>
              <a:t> </a:t>
            </a:r>
            <a:r>
              <a:rPr lang="en-US" dirty="0" err="1" smtClean="0"/>
              <a:t>hasilnya</a:t>
            </a:r>
            <a:r>
              <a:rPr lang="en-US" dirty="0" smtClean="0"/>
              <a:t> </a:t>
            </a:r>
            <a:r>
              <a:rPr lang="en-US" dirty="0" err="1" smtClean="0"/>
              <a:t>dibagi</a:t>
            </a:r>
            <a:endParaRPr lang="en-US" dirty="0" smtClean="0"/>
          </a:p>
          <a:p>
            <a:pPr marL="0" indent="0">
              <a:buNone/>
            </a:pPr>
            <a:r>
              <a:rPr lang="en-US" b="1" dirty="0" err="1" smtClean="0"/>
              <a:t>Fiqhus</a:t>
            </a:r>
            <a:r>
              <a:rPr lang="en-US" b="1" dirty="0" smtClean="0"/>
              <a:t> </a:t>
            </a:r>
            <a:r>
              <a:rPr lang="en-US" b="1" dirty="0" err="1" smtClean="0"/>
              <a:t>Sunah</a:t>
            </a:r>
            <a:r>
              <a:rPr lang="en-US" b="1" dirty="0" smtClean="0"/>
              <a:t>:</a:t>
            </a:r>
          </a:p>
          <a:p>
            <a:pPr marL="0" indent="0" algn="r" rtl="1">
              <a:buNone/>
            </a:pPr>
            <a:r>
              <a:rPr lang="ar-SA" dirty="0"/>
              <a:t>تجوز المزارعة والمساقاة بجزء من الثمر أو الزرع </a:t>
            </a:r>
            <a:endParaRPr lang="ar-SA" dirty="0" smtClean="0"/>
          </a:p>
          <a:p>
            <a:pPr marL="0" indent="0" algn="r" rtl="1">
              <a:buNone/>
            </a:pPr>
            <a:r>
              <a:rPr lang="ar-SA" dirty="0" smtClean="0"/>
              <a:t>قالوا ويجوز </a:t>
            </a:r>
            <a:r>
              <a:rPr lang="ar-SA" dirty="0"/>
              <a:t>العقد على المزارعة والمساقاة مجتمعين، فتساقيه </a:t>
            </a:r>
            <a:r>
              <a:rPr lang="ar-SA" dirty="0" smtClean="0"/>
              <a:t>على النخل </a:t>
            </a:r>
            <a:r>
              <a:rPr lang="ar-SA" dirty="0"/>
              <a:t>وتزارعه على الارض كما جري في </a:t>
            </a:r>
            <a:r>
              <a:rPr lang="ar-SA" dirty="0" smtClean="0"/>
              <a:t>خيبر. ويجوز </a:t>
            </a:r>
            <a:r>
              <a:rPr lang="ar-SA" dirty="0"/>
              <a:t>العقد على كل واحدة منها منفردة</a:t>
            </a:r>
            <a:r>
              <a:rPr lang="en-US" dirty="0" smtClean="0"/>
              <a:t> </a:t>
            </a:r>
            <a:endParaRPr lang="en-US" dirty="0"/>
          </a:p>
        </p:txBody>
      </p:sp>
    </p:spTree>
    <p:extLst>
      <p:ext uri="{BB962C8B-B14F-4D97-AF65-F5344CB8AC3E}">
        <p14:creationId xmlns:p14="http://schemas.microsoft.com/office/powerpoint/2010/main" val="4041200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err="1" smtClean="0"/>
              <a:t>Muhaqalah</a:t>
            </a:r>
            <a:r>
              <a:rPr lang="en-US" b="1" dirty="0" smtClean="0"/>
              <a:t>, </a:t>
            </a:r>
            <a:r>
              <a:rPr lang="en-US" b="1" dirty="0" err="1" smtClean="0"/>
              <a:t>Mukhabarah</a:t>
            </a:r>
            <a:r>
              <a:rPr lang="en-US" b="1" dirty="0" smtClean="0"/>
              <a:t>, </a:t>
            </a:r>
            <a:r>
              <a:rPr lang="en-US" b="1" dirty="0" err="1" smtClean="0"/>
              <a:t>Muhaqalah</a:t>
            </a:r>
            <a:endParaRPr lang="en-US" b="1"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marL="0" indent="0">
              <a:buNone/>
            </a:pPr>
            <a:r>
              <a:rPr lang="en-US" dirty="0" smtClean="0"/>
              <a:t>Dari Jabir bin </a:t>
            </a:r>
            <a:r>
              <a:rPr lang="en-US" dirty="0" err="1" smtClean="0"/>
              <a:t>Abdillah</a:t>
            </a:r>
            <a:r>
              <a:rPr lang="en-US" dirty="0" smtClean="0"/>
              <a:t>, </a:t>
            </a:r>
          </a:p>
          <a:p>
            <a:pPr marL="0" indent="0" algn="r" rtl="1">
              <a:buNone/>
            </a:pPr>
            <a:r>
              <a:rPr lang="ar-SA" dirty="0"/>
              <a:t>نَهَى رَسُولُ اللَّهِ -صلى الله عليه وسلم- عَنِ الْمُحَاقَلَةِ وَالْمُزَابَنَةِ وَالْمُعَاوَمَةِ وَالْمُخَابَرَةِ - قَالَ أَحَدُهُمَا بَيْعُ السِّنِينَ هِىَ الْمُعَاوَمَةُ </a:t>
            </a:r>
            <a:endParaRPr lang="en-US" dirty="0" smtClean="0"/>
          </a:p>
          <a:p>
            <a:pPr marL="0" indent="0">
              <a:buNone/>
            </a:pPr>
            <a:r>
              <a:rPr lang="en-US" dirty="0" err="1" smtClean="0"/>
              <a:t>Rasulullah</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r>
              <a:rPr lang="en-US" dirty="0" err="1" smtClean="0"/>
              <a:t>melarang</a:t>
            </a:r>
            <a:r>
              <a:rPr lang="en-US" dirty="0" smtClean="0"/>
              <a:t> </a:t>
            </a:r>
            <a:r>
              <a:rPr lang="en-US" dirty="0" err="1" smtClean="0"/>
              <a:t>Muhaqalah</a:t>
            </a:r>
            <a:r>
              <a:rPr lang="en-US" dirty="0" smtClean="0"/>
              <a:t>, </a:t>
            </a:r>
            <a:r>
              <a:rPr lang="en-US" dirty="0" err="1" smtClean="0"/>
              <a:t>Muzabanah</a:t>
            </a:r>
            <a:r>
              <a:rPr lang="en-US" dirty="0" smtClean="0"/>
              <a:t>, </a:t>
            </a:r>
            <a:r>
              <a:rPr lang="en-US" dirty="0" err="1" smtClean="0"/>
              <a:t>Mu’awamah</a:t>
            </a:r>
            <a:r>
              <a:rPr lang="en-US" dirty="0" smtClean="0"/>
              <a:t>, </a:t>
            </a:r>
            <a:r>
              <a:rPr lang="en-US" dirty="0" err="1" smtClean="0"/>
              <a:t>Mukhabarah</a:t>
            </a:r>
            <a:r>
              <a:rPr lang="en-US" dirty="0"/>
              <a:t> </a:t>
            </a:r>
            <a:r>
              <a:rPr lang="en-US" dirty="0" smtClean="0"/>
              <a:t>(Muslim)</a:t>
            </a:r>
          </a:p>
          <a:p>
            <a:pPr algn="r" rtl="1"/>
            <a:r>
              <a:rPr lang="ar-SA" dirty="0"/>
              <a:t>المحاقلة : هى المزارعة على نصيب معلوم</a:t>
            </a:r>
          </a:p>
          <a:p>
            <a:pPr algn="r" rtl="1"/>
            <a:r>
              <a:rPr lang="ar-SA" dirty="0"/>
              <a:t>المخابرة : هى المعاملة على الأرض ببعض ما يخرج منها من الزرع</a:t>
            </a:r>
          </a:p>
          <a:p>
            <a:pPr algn="r" rtl="1"/>
            <a:r>
              <a:rPr lang="ar-SA" dirty="0"/>
              <a:t>المزابنة : بيع ثمر النخل بالتمر كيلا وبيع العنب بالزبيب كيلا</a:t>
            </a:r>
          </a:p>
          <a:p>
            <a:pPr algn="r" rtl="1"/>
            <a:r>
              <a:rPr lang="ar-SA" dirty="0"/>
              <a:t>السنين : بيع ما تحمله الشجرة سنة أو أكثر</a:t>
            </a:r>
            <a:endParaRPr lang="en-US" dirty="0"/>
          </a:p>
        </p:txBody>
      </p:sp>
    </p:spTree>
    <p:extLst>
      <p:ext uri="{BB962C8B-B14F-4D97-AF65-F5344CB8AC3E}">
        <p14:creationId xmlns:p14="http://schemas.microsoft.com/office/powerpoint/2010/main" val="416045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fi-FI" sz="4000" b="1" dirty="0" smtClean="0"/>
              <a:t>Mengelola lahan, disyariatkan untuk kemaslahatan</a:t>
            </a:r>
          </a:p>
          <a:p>
            <a:pPr marL="0" indent="0">
              <a:buNone/>
            </a:pPr>
            <a:endParaRPr lang="en-US" dirty="0" smtClean="0"/>
          </a:p>
          <a:p>
            <a:pPr marL="0" indent="0">
              <a:buNone/>
            </a:pPr>
            <a:r>
              <a:rPr lang="en-US" dirty="0" smtClean="0"/>
              <a:t>Dari Jabir bin </a:t>
            </a:r>
            <a:r>
              <a:rPr lang="en-US" dirty="0" err="1" smtClean="0"/>
              <a:t>Abdillah</a:t>
            </a:r>
            <a:r>
              <a:rPr lang="en-US" dirty="0" smtClean="0"/>
              <a:t>, </a:t>
            </a:r>
            <a:r>
              <a:rPr lang="en-US" dirty="0" err="1" smtClean="0"/>
              <a:t>Nabi</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a:t>
            </a:r>
          </a:p>
          <a:p>
            <a:pPr marL="0" indent="0" algn="r" rtl="1">
              <a:buNone/>
            </a:pPr>
            <a:r>
              <a:rPr lang="ar-SA" dirty="0" smtClean="0"/>
              <a:t>مَنْ أَحْيَا أَرْضاً مَيْتَةً فَلَهُ فِيهَا أَجْرٌ ، وَمَا أَكَلَتِ الْعَافِيَةُ مِنْهَا فَلَهُ فِيهَا صَدَقَةٌ</a:t>
            </a:r>
          </a:p>
          <a:p>
            <a:pPr marL="0" indent="0">
              <a:buNone/>
            </a:pPr>
            <a:r>
              <a:rPr lang="en-US" dirty="0" err="1" smtClean="0"/>
              <a:t>Siapa</a:t>
            </a:r>
            <a:r>
              <a:rPr lang="en-US" dirty="0" smtClean="0"/>
              <a:t> yang </a:t>
            </a:r>
            <a:r>
              <a:rPr lang="en-US" dirty="0" err="1" smtClean="0"/>
              <a:t>mengelola</a:t>
            </a:r>
            <a:r>
              <a:rPr lang="en-US" dirty="0" smtClean="0"/>
              <a:t> </a:t>
            </a:r>
            <a:r>
              <a:rPr lang="en-US" dirty="0" err="1" smtClean="0"/>
              <a:t>lahan</a:t>
            </a:r>
            <a:r>
              <a:rPr lang="en-US" dirty="0" smtClean="0"/>
              <a:t> </a:t>
            </a:r>
            <a:r>
              <a:rPr lang="en-US" dirty="0" err="1" smtClean="0"/>
              <a:t>tidak</a:t>
            </a:r>
            <a:r>
              <a:rPr lang="en-US" dirty="0" smtClean="0"/>
              <a:t> </a:t>
            </a:r>
            <a:r>
              <a:rPr lang="en-US" dirty="0" err="1" smtClean="0"/>
              <a:t>bertuan</a:t>
            </a:r>
            <a:r>
              <a:rPr lang="en-US" dirty="0" smtClean="0"/>
              <a:t>, </a:t>
            </a:r>
            <a:r>
              <a:rPr lang="en-US" dirty="0" err="1" smtClean="0"/>
              <a:t>maka</a:t>
            </a:r>
            <a:r>
              <a:rPr lang="en-US" dirty="0" smtClean="0"/>
              <a:t> </a:t>
            </a:r>
            <a:r>
              <a:rPr lang="en-US" dirty="0" err="1" smtClean="0"/>
              <a:t>dia</a:t>
            </a:r>
            <a:r>
              <a:rPr lang="en-US" dirty="0" smtClean="0"/>
              <a:t> </a:t>
            </a:r>
            <a:r>
              <a:rPr lang="en-US" dirty="0" err="1" smtClean="0"/>
              <a:t>mendapat</a:t>
            </a:r>
            <a:r>
              <a:rPr lang="en-US" dirty="0" smtClean="0"/>
              <a:t> </a:t>
            </a:r>
            <a:r>
              <a:rPr lang="en-US" dirty="0" err="1" smtClean="0"/>
              <a:t>pahalanya</a:t>
            </a:r>
            <a:r>
              <a:rPr lang="en-US" dirty="0" smtClean="0"/>
              <a:t>. </a:t>
            </a:r>
            <a:r>
              <a:rPr lang="en-US" dirty="0" err="1" smtClean="0"/>
              <a:t>Jika</a:t>
            </a:r>
            <a:r>
              <a:rPr lang="en-US" dirty="0" smtClean="0"/>
              <a:t> </a:t>
            </a:r>
            <a:r>
              <a:rPr lang="en-US" dirty="0" err="1" smtClean="0"/>
              <a:t>hasilnya</a:t>
            </a:r>
            <a:r>
              <a:rPr lang="en-US" dirty="0" smtClean="0"/>
              <a:t> </a:t>
            </a:r>
            <a:r>
              <a:rPr lang="en-US" dirty="0" err="1" smtClean="0"/>
              <a:t>dimakan</a:t>
            </a:r>
            <a:r>
              <a:rPr lang="en-US" dirty="0" smtClean="0"/>
              <a:t> al-</a:t>
            </a:r>
            <a:r>
              <a:rPr lang="en-US" dirty="0" err="1" smtClean="0"/>
              <a:t>Afiyah</a:t>
            </a:r>
            <a:r>
              <a:rPr lang="en-US" dirty="0" smtClean="0"/>
              <a:t>, </a:t>
            </a:r>
            <a:r>
              <a:rPr lang="en-US" dirty="0" err="1" smtClean="0"/>
              <a:t>maka</a:t>
            </a:r>
            <a:r>
              <a:rPr lang="en-US" dirty="0" smtClean="0"/>
              <a:t> </a:t>
            </a:r>
            <a:r>
              <a:rPr lang="en-US" dirty="0" err="1" smtClean="0"/>
              <a:t>itu</a:t>
            </a:r>
            <a:r>
              <a:rPr lang="en-US" dirty="0" smtClean="0"/>
              <a:t> </a:t>
            </a:r>
            <a:r>
              <a:rPr lang="en-US" dirty="0" err="1" smtClean="0"/>
              <a:t>bernilai</a:t>
            </a:r>
            <a:r>
              <a:rPr lang="en-US" dirty="0" smtClean="0"/>
              <a:t> </a:t>
            </a:r>
            <a:r>
              <a:rPr lang="en-US" dirty="0" err="1" smtClean="0"/>
              <a:t>sedekah</a:t>
            </a:r>
            <a:r>
              <a:rPr lang="en-US" dirty="0" smtClean="0"/>
              <a:t> </a:t>
            </a:r>
            <a:r>
              <a:rPr lang="en-US" dirty="0" err="1" smtClean="0"/>
              <a:t>baginya</a:t>
            </a:r>
            <a:r>
              <a:rPr lang="en-US" dirty="0" smtClean="0"/>
              <a:t>. </a:t>
            </a:r>
          </a:p>
          <a:p>
            <a:pPr marL="0" indent="0">
              <a:buNone/>
            </a:pPr>
            <a:r>
              <a:rPr lang="en-US" dirty="0" smtClean="0"/>
              <a:t>(</a:t>
            </a:r>
            <a:r>
              <a:rPr lang="en-US" dirty="0" err="1" smtClean="0"/>
              <a:t>Darimi</a:t>
            </a:r>
            <a:r>
              <a:rPr lang="en-US" dirty="0" smtClean="0"/>
              <a:t>, </a:t>
            </a:r>
            <a:r>
              <a:rPr lang="en-US" dirty="0" err="1" smtClean="0"/>
              <a:t>Ibn</a:t>
            </a:r>
            <a:r>
              <a:rPr lang="en-US" dirty="0" smtClean="0"/>
              <a:t> </a:t>
            </a:r>
            <a:r>
              <a:rPr lang="en-US" dirty="0" err="1" smtClean="0"/>
              <a:t>Hibban</a:t>
            </a:r>
            <a:r>
              <a:rPr lang="en-US" dirty="0" smtClean="0"/>
              <a:t> - </a:t>
            </a:r>
            <a:r>
              <a:rPr lang="en-US" dirty="0" err="1" smtClean="0"/>
              <a:t>Dishahihkan</a:t>
            </a:r>
            <a:r>
              <a:rPr lang="en-US" dirty="0" smtClean="0"/>
              <a:t> </a:t>
            </a:r>
            <a:r>
              <a:rPr lang="en-US" dirty="0" err="1" smtClean="0"/>
              <a:t>Syuaib</a:t>
            </a:r>
            <a:r>
              <a:rPr lang="en-US" dirty="0" smtClean="0"/>
              <a:t> al-</a:t>
            </a:r>
            <a:r>
              <a:rPr lang="en-US" dirty="0" err="1" smtClean="0"/>
              <a:t>Arnauth</a:t>
            </a:r>
            <a:r>
              <a:rPr lang="en-US" dirty="0" smtClean="0"/>
              <a:t>)</a:t>
            </a:r>
            <a:endParaRPr lang="en-US" dirty="0"/>
          </a:p>
        </p:txBody>
      </p:sp>
    </p:spTree>
    <p:extLst>
      <p:ext uri="{BB962C8B-B14F-4D97-AF65-F5344CB8AC3E}">
        <p14:creationId xmlns:p14="http://schemas.microsoft.com/office/powerpoint/2010/main" val="197069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smtClean="0"/>
              <a:t>Al-</a:t>
            </a:r>
            <a:r>
              <a:rPr lang="en-US" dirty="0" err="1" smtClean="0"/>
              <a:t>Qurthubi</a:t>
            </a:r>
            <a:r>
              <a:rPr lang="en-US" dirty="0" smtClean="0"/>
              <a:t> </a:t>
            </a:r>
            <a:r>
              <a:rPr lang="en-US" dirty="0" err="1" smtClean="0"/>
              <a:t>mengatakan</a:t>
            </a:r>
            <a:r>
              <a:rPr lang="en-US" dirty="0" smtClean="0"/>
              <a:t>, </a:t>
            </a:r>
          </a:p>
          <a:p>
            <a:pPr marL="0" indent="0" algn="r" rtl="1">
              <a:buNone/>
            </a:pPr>
            <a:r>
              <a:rPr lang="ar-SA" dirty="0"/>
              <a:t>الزراعة من فروض الكفاية، فيجب على الامام أن يجبر الناس عليها وما كان في معناها من غرس </a:t>
            </a:r>
            <a:r>
              <a:rPr lang="ar-SA" dirty="0" smtClean="0"/>
              <a:t>الاشجار</a:t>
            </a:r>
            <a:endParaRPr lang="en-US" dirty="0" smtClean="0"/>
          </a:p>
          <a:p>
            <a:pPr marL="0" indent="0">
              <a:buNone/>
            </a:pPr>
            <a:r>
              <a:rPr lang="en-US" dirty="0" err="1" smtClean="0"/>
              <a:t>Mengelola</a:t>
            </a:r>
            <a:r>
              <a:rPr lang="en-US" dirty="0" smtClean="0"/>
              <a:t> </a:t>
            </a:r>
            <a:r>
              <a:rPr lang="en-US" dirty="0" err="1" smtClean="0"/>
              <a:t>lahan</a:t>
            </a:r>
            <a:r>
              <a:rPr lang="en-US" dirty="0" smtClean="0"/>
              <a:t> </a:t>
            </a:r>
            <a:r>
              <a:rPr lang="en-US" dirty="0" err="1" smtClean="0"/>
              <a:t>pertanian</a:t>
            </a:r>
            <a:r>
              <a:rPr lang="en-US" dirty="0" smtClean="0"/>
              <a:t> </a:t>
            </a:r>
            <a:r>
              <a:rPr lang="en-US" dirty="0" err="1" smtClean="0"/>
              <a:t>termasuk</a:t>
            </a:r>
            <a:r>
              <a:rPr lang="en-US" dirty="0" smtClean="0"/>
              <a:t> </a:t>
            </a:r>
            <a:r>
              <a:rPr lang="en-US" dirty="0" err="1" smtClean="0"/>
              <a:t>fardhu</a:t>
            </a:r>
            <a:r>
              <a:rPr lang="en-US" dirty="0" smtClean="0"/>
              <a:t> </a:t>
            </a:r>
            <a:r>
              <a:rPr lang="en-US" dirty="0" err="1" smtClean="0"/>
              <a:t>kifayah</a:t>
            </a:r>
            <a:r>
              <a:rPr lang="en-US" dirty="0" smtClean="0"/>
              <a:t>. </a:t>
            </a:r>
            <a:r>
              <a:rPr lang="en-US" dirty="0" err="1" smtClean="0"/>
              <a:t>Wajib</a:t>
            </a:r>
            <a:r>
              <a:rPr lang="en-US" dirty="0" smtClean="0"/>
              <a:t> </a:t>
            </a:r>
            <a:r>
              <a:rPr lang="en-US" dirty="0" err="1" smtClean="0"/>
              <a:t>bagi</a:t>
            </a:r>
            <a:r>
              <a:rPr lang="en-US" dirty="0" smtClean="0"/>
              <a:t> </a:t>
            </a:r>
            <a:r>
              <a:rPr lang="en-US" dirty="0" err="1" smtClean="0"/>
              <a:t>pemimpin</a:t>
            </a:r>
            <a:r>
              <a:rPr lang="en-US" dirty="0" smtClean="0"/>
              <a:t> </a:t>
            </a:r>
            <a:r>
              <a:rPr lang="en-US" dirty="0" err="1" smtClean="0"/>
              <a:t>untuk</a:t>
            </a:r>
            <a:r>
              <a:rPr lang="en-US" dirty="0" smtClean="0"/>
              <a:t> </a:t>
            </a:r>
            <a:r>
              <a:rPr lang="en-US" dirty="0" err="1" smtClean="0"/>
              <a:t>memerintahkan</a:t>
            </a:r>
            <a:r>
              <a:rPr lang="en-US" dirty="0" smtClean="0"/>
              <a:t> </a:t>
            </a:r>
            <a:r>
              <a:rPr lang="en-US" dirty="0" err="1" smtClean="0"/>
              <a:t>masyarakat</a:t>
            </a:r>
            <a:r>
              <a:rPr lang="en-US" dirty="0" smtClean="0"/>
              <a:t> </a:t>
            </a:r>
            <a:r>
              <a:rPr lang="en-US" dirty="0" err="1" smtClean="0"/>
              <a:t>untuk</a:t>
            </a:r>
            <a:r>
              <a:rPr lang="en-US" dirty="0" smtClean="0"/>
              <a:t> </a:t>
            </a:r>
            <a:r>
              <a:rPr lang="en-US" dirty="0" err="1" smtClean="0"/>
              <a:t>melakukannya</a:t>
            </a:r>
            <a:r>
              <a:rPr lang="en-US" dirty="0" smtClean="0"/>
              <a:t> </a:t>
            </a:r>
            <a:r>
              <a:rPr lang="en-US" dirty="0" err="1" smtClean="0"/>
              <a:t>atau</a:t>
            </a:r>
            <a:r>
              <a:rPr lang="en-US" dirty="0" smtClean="0"/>
              <a:t> </a:t>
            </a:r>
            <a:r>
              <a:rPr lang="en-US" dirty="0" err="1" smtClean="0"/>
              <a:t>kegiatan</a:t>
            </a:r>
            <a:r>
              <a:rPr lang="en-US" dirty="0" smtClean="0"/>
              <a:t> </a:t>
            </a:r>
            <a:r>
              <a:rPr lang="en-US" dirty="0" err="1" smtClean="0"/>
              <a:t>semakna</a:t>
            </a:r>
            <a:r>
              <a:rPr lang="en-US" dirty="0" smtClean="0"/>
              <a:t>, </a:t>
            </a:r>
            <a:r>
              <a:rPr lang="en-US" dirty="0" err="1" smtClean="0"/>
              <a:t>seperti</a:t>
            </a:r>
            <a:r>
              <a:rPr lang="en-US" dirty="0" smtClean="0"/>
              <a:t> </a:t>
            </a:r>
            <a:r>
              <a:rPr lang="en-US" dirty="0" err="1" smtClean="0"/>
              <a:t>menanam</a:t>
            </a:r>
            <a:r>
              <a:rPr lang="en-US" dirty="0" smtClean="0"/>
              <a:t> </a:t>
            </a:r>
            <a:r>
              <a:rPr lang="en-US" dirty="0" err="1" smtClean="0"/>
              <a:t>pohon</a:t>
            </a:r>
            <a:r>
              <a:rPr lang="en-US" dirty="0" smtClean="0"/>
              <a:t>. </a:t>
            </a:r>
            <a:r>
              <a:rPr lang="en-US" dirty="0" smtClean="0"/>
              <a:t>(</a:t>
            </a:r>
            <a:r>
              <a:rPr lang="en-US" dirty="0" err="1" smtClean="0"/>
              <a:t>Umdatul</a:t>
            </a:r>
            <a:r>
              <a:rPr lang="en-US" dirty="0" smtClean="0"/>
              <a:t> </a:t>
            </a:r>
            <a:r>
              <a:rPr lang="en-US" dirty="0" err="1" smtClean="0"/>
              <a:t>Qori</a:t>
            </a:r>
            <a:r>
              <a:rPr lang="en-US" dirty="0" smtClean="0"/>
              <a:t>)</a:t>
            </a:r>
            <a:endParaRPr lang="en-US" dirty="0" smtClean="0"/>
          </a:p>
          <a:p>
            <a:pPr marL="0" indent="0">
              <a:buNone/>
            </a:pPr>
            <a:endParaRPr lang="en-US" dirty="0"/>
          </a:p>
        </p:txBody>
      </p:sp>
    </p:spTree>
    <p:extLst>
      <p:ext uri="{BB962C8B-B14F-4D97-AF65-F5344CB8AC3E}">
        <p14:creationId xmlns:p14="http://schemas.microsoft.com/office/powerpoint/2010/main" val="94232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sz="4000" b="1" dirty="0" err="1" smtClean="0"/>
              <a:t>Membuka</a:t>
            </a:r>
            <a:r>
              <a:rPr lang="en-US" sz="4000" b="1" dirty="0" smtClean="0"/>
              <a:t> </a:t>
            </a:r>
            <a:r>
              <a:rPr lang="en-US" sz="4000" b="1" dirty="0" err="1" smtClean="0"/>
              <a:t>lahan</a:t>
            </a:r>
            <a:r>
              <a:rPr lang="en-US" sz="4000" b="1" dirty="0" smtClean="0"/>
              <a:t> </a:t>
            </a:r>
            <a:r>
              <a:rPr lang="en-US" sz="4000" b="1" dirty="0" err="1" smtClean="0"/>
              <a:t>tak</a:t>
            </a:r>
            <a:r>
              <a:rPr lang="en-US" sz="4000" b="1" dirty="0" smtClean="0"/>
              <a:t> </a:t>
            </a:r>
            <a:r>
              <a:rPr lang="en-US" sz="4000" b="1" dirty="0" err="1" smtClean="0"/>
              <a:t>bertuan</a:t>
            </a:r>
            <a:r>
              <a:rPr lang="en-US" sz="4000" b="1" dirty="0" smtClean="0"/>
              <a:t>, Paling </a:t>
            </a:r>
            <a:r>
              <a:rPr lang="en-US" sz="4000" b="1" dirty="0" err="1" smtClean="0"/>
              <a:t>berhak</a:t>
            </a:r>
            <a:endParaRPr lang="en-US" sz="4000" b="1" dirty="0" smtClean="0"/>
          </a:p>
          <a:p>
            <a:pPr marL="0" indent="0">
              <a:buNone/>
            </a:pPr>
            <a:r>
              <a:rPr lang="en-US" dirty="0" smtClean="0"/>
              <a:t>Dari Said bin </a:t>
            </a:r>
            <a:r>
              <a:rPr lang="en-US" dirty="0" err="1" smtClean="0"/>
              <a:t>Zaid</a:t>
            </a:r>
            <a:r>
              <a:rPr lang="en-US" dirty="0" smtClean="0"/>
              <a:t>, </a:t>
            </a:r>
            <a:r>
              <a:rPr lang="en-US" dirty="0" err="1" smtClean="0"/>
              <a:t>Nabi</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p>
          <a:p>
            <a:pPr marL="0" indent="0">
              <a:buNone/>
            </a:pPr>
            <a:r>
              <a:rPr lang="ar-SA" dirty="0" smtClean="0"/>
              <a:t>مَنْ أَحْيَا أَرْضًا مَيْتَةً فَهِىَ لَهُ وَلَيْسَ لِعِرْقٍ ظَالِمٍ حَقٌّ</a:t>
            </a:r>
          </a:p>
          <a:p>
            <a:pPr marL="0" indent="0">
              <a:buNone/>
            </a:pPr>
            <a:r>
              <a:rPr lang="en-US" dirty="0" err="1" smtClean="0"/>
              <a:t>Siapa</a:t>
            </a:r>
            <a:r>
              <a:rPr lang="en-US" dirty="0" smtClean="0"/>
              <a:t> yang </a:t>
            </a:r>
            <a:r>
              <a:rPr lang="en-US" dirty="0" err="1" smtClean="0"/>
              <a:t>mengelola</a:t>
            </a:r>
            <a:r>
              <a:rPr lang="en-US" dirty="0" smtClean="0"/>
              <a:t> </a:t>
            </a:r>
            <a:r>
              <a:rPr lang="en-US" dirty="0" err="1" smtClean="0"/>
              <a:t>lahan</a:t>
            </a:r>
            <a:r>
              <a:rPr lang="en-US" dirty="0" smtClean="0"/>
              <a:t> </a:t>
            </a:r>
            <a:r>
              <a:rPr lang="en-US" dirty="0" err="1" smtClean="0"/>
              <a:t>tak</a:t>
            </a:r>
            <a:r>
              <a:rPr lang="en-US" dirty="0" smtClean="0"/>
              <a:t> </a:t>
            </a:r>
            <a:r>
              <a:rPr lang="en-US" dirty="0" err="1" smtClean="0"/>
              <a:t>bertuan</a:t>
            </a:r>
            <a:r>
              <a:rPr lang="en-US" dirty="0" smtClean="0"/>
              <a:t> </a:t>
            </a:r>
            <a:r>
              <a:rPr lang="en-US" dirty="0" err="1" smtClean="0"/>
              <a:t>maka</a:t>
            </a:r>
            <a:r>
              <a:rPr lang="en-US" dirty="0" smtClean="0"/>
              <a:t> </a:t>
            </a:r>
            <a:r>
              <a:rPr lang="en-US" dirty="0" err="1" smtClean="0"/>
              <a:t>dia</a:t>
            </a:r>
            <a:r>
              <a:rPr lang="en-US" dirty="0" smtClean="0"/>
              <a:t> yang paling </a:t>
            </a:r>
            <a:r>
              <a:rPr lang="en-US" dirty="0" err="1" smtClean="0"/>
              <a:t>berhak</a:t>
            </a:r>
            <a:r>
              <a:rPr lang="en-US" dirty="0" smtClean="0"/>
              <a:t> </a:t>
            </a:r>
            <a:r>
              <a:rPr lang="en-US" dirty="0" err="1" smtClean="0"/>
              <a:t>memilikinya</a:t>
            </a:r>
            <a:r>
              <a:rPr lang="en-US" dirty="0" smtClean="0"/>
              <a:t>. </a:t>
            </a:r>
            <a:r>
              <a:rPr lang="en-US" dirty="0" err="1" smtClean="0"/>
              <a:t>Sementara</a:t>
            </a:r>
            <a:r>
              <a:rPr lang="en-US" dirty="0" smtClean="0"/>
              <a:t> </a:t>
            </a:r>
            <a:r>
              <a:rPr lang="en-US" dirty="0" err="1" smtClean="0"/>
              <a:t>tidak</a:t>
            </a:r>
            <a:r>
              <a:rPr lang="en-US" dirty="0" smtClean="0"/>
              <a:t> </a:t>
            </a:r>
            <a:r>
              <a:rPr lang="en-US" dirty="0" err="1" smtClean="0"/>
              <a:t>ada</a:t>
            </a:r>
            <a:r>
              <a:rPr lang="en-US" dirty="0" smtClean="0"/>
              <a:t> </a:t>
            </a:r>
            <a:r>
              <a:rPr lang="en-US" dirty="0" err="1" smtClean="0"/>
              <a:t>hak</a:t>
            </a:r>
            <a:r>
              <a:rPr lang="en-US" dirty="0" smtClean="0"/>
              <a:t> </a:t>
            </a:r>
            <a:r>
              <a:rPr lang="en-US" dirty="0" err="1" smtClean="0"/>
              <a:t>bagi</a:t>
            </a:r>
            <a:r>
              <a:rPr lang="en-US" dirty="0" smtClean="0"/>
              <a:t> </a:t>
            </a:r>
            <a:r>
              <a:rPr lang="en-US" dirty="0" err="1" smtClean="0"/>
              <a:t>keringat</a:t>
            </a:r>
            <a:r>
              <a:rPr lang="en-US" dirty="0" smtClean="0"/>
              <a:t> </a:t>
            </a:r>
            <a:r>
              <a:rPr lang="en-US" dirty="0" err="1" smtClean="0"/>
              <a:t>hasil</a:t>
            </a:r>
            <a:r>
              <a:rPr lang="en-US" dirty="0" smtClean="0"/>
              <a:t> </a:t>
            </a:r>
            <a:r>
              <a:rPr lang="en-US" dirty="0" err="1" smtClean="0"/>
              <a:t>kedzaliman</a:t>
            </a:r>
            <a:r>
              <a:rPr lang="en-US" dirty="0" smtClean="0"/>
              <a:t>. </a:t>
            </a:r>
          </a:p>
          <a:p>
            <a:pPr marL="0" indent="0">
              <a:buNone/>
            </a:pPr>
            <a:r>
              <a:rPr lang="en-US" dirty="0" smtClean="0"/>
              <a:t>(Abu </a:t>
            </a:r>
            <a:r>
              <a:rPr lang="en-US" dirty="0" err="1" smtClean="0"/>
              <a:t>Daud</a:t>
            </a:r>
            <a:r>
              <a:rPr lang="en-US" dirty="0" smtClean="0"/>
              <a:t> - </a:t>
            </a:r>
            <a:r>
              <a:rPr lang="en-US" dirty="0" err="1" smtClean="0"/>
              <a:t>dishahihkan</a:t>
            </a:r>
            <a:r>
              <a:rPr lang="en-US" dirty="0" smtClean="0"/>
              <a:t> al-</a:t>
            </a:r>
            <a:r>
              <a:rPr lang="en-US" dirty="0" err="1" smtClean="0"/>
              <a:t>Albani</a:t>
            </a:r>
            <a:r>
              <a:rPr lang="en-US" dirty="0" smtClean="0"/>
              <a:t>)</a:t>
            </a:r>
            <a:endParaRPr lang="en-US" dirty="0"/>
          </a:p>
        </p:txBody>
      </p:sp>
    </p:spTree>
    <p:extLst>
      <p:ext uri="{BB962C8B-B14F-4D97-AF65-F5344CB8AC3E}">
        <p14:creationId xmlns:p14="http://schemas.microsoft.com/office/powerpoint/2010/main" val="40894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marL="0" indent="0">
              <a:buNone/>
            </a:pPr>
            <a:r>
              <a:rPr lang="en-US" sz="4000" b="1" dirty="0" err="1" smtClean="0"/>
              <a:t>Jika</a:t>
            </a:r>
            <a:r>
              <a:rPr lang="en-US" sz="4000" b="1" dirty="0" smtClean="0"/>
              <a:t> </a:t>
            </a:r>
            <a:r>
              <a:rPr lang="en-US" sz="4000" b="1" dirty="0" err="1" smtClean="0"/>
              <a:t>tidak</a:t>
            </a:r>
            <a:r>
              <a:rPr lang="en-US" sz="4000" b="1" dirty="0" smtClean="0"/>
              <a:t> </a:t>
            </a:r>
            <a:r>
              <a:rPr lang="en-US" sz="4000" b="1" dirty="0" err="1" smtClean="0"/>
              <a:t>bisa</a:t>
            </a:r>
            <a:r>
              <a:rPr lang="en-US" sz="4000" b="1" dirty="0" smtClean="0"/>
              <a:t> </a:t>
            </a:r>
            <a:r>
              <a:rPr lang="en-US" sz="4000" b="1" dirty="0" err="1" smtClean="0"/>
              <a:t>mengelola</a:t>
            </a:r>
            <a:r>
              <a:rPr lang="en-US" sz="4000" b="1" dirty="0" smtClean="0"/>
              <a:t>, </a:t>
            </a:r>
            <a:r>
              <a:rPr lang="en-US" sz="4000" b="1" dirty="0" err="1" smtClean="0"/>
              <a:t>berikan</a:t>
            </a:r>
            <a:r>
              <a:rPr lang="en-US" sz="4000" b="1" dirty="0" smtClean="0"/>
              <a:t> </a:t>
            </a:r>
            <a:r>
              <a:rPr lang="en-US" sz="4000" b="1" dirty="0" err="1" smtClean="0"/>
              <a:t>kesempatan</a:t>
            </a:r>
            <a:r>
              <a:rPr lang="en-US" sz="4000" b="1" dirty="0" smtClean="0"/>
              <a:t> </a:t>
            </a:r>
            <a:r>
              <a:rPr lang="en-US" sz="4000" b="1" dirty="0" err="1" smtClean="0"/>
              <a:t>bagi</a:t>
            </a:r>
            <a:r>
              <a:rPr lang="en-US" sz="4000" b="1" dirty="0" smtClean="0"/>
              <a:t> yang lain</a:t>
            </a:r>
            <a:endParaRPr lang="en-US" b="1" dirty="0" smtClean="0"/>
          </a:p>
          <a:p>
            <a:pPr marL="0" indent="0">
              <a:buNone/>
            </a:pPr>
            <a:r>
              <a:rPr lang="en-US" dirty="0" smtClean="0"/>
              <a:t>Dari Jabir, </a:t>
            </a:r>
            <a:r>
              <a:rPr lang="en-US" dirty="0" err="1" smtClean="0"/>
              <a:t>Nabi</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p>
          <a:p>
            <a:pPr marL="0" indent="0" algn="r" rtl="1">
              <a:buNone/>
            </a:pPr>
            <a:r>
              <a:rPr lang="ar-SA" dirty="0" smtClean="0"/>
              <a:t>مَنْ كَانَتْ لَهُ أَرْضٌ فَلْيَزْرَعْهَا فَإِنْ عَجَزَ عَنْهَا فَلْيُزْرِعْهَا أَخَاهُ</a:t>
            </a:r>
          </a:p>
          <a:p>
            <a:pPr marL="0" indent="0">
              <a:buNone/>
            </a:pPr>
            <a:r>
              <a:rPr lang="en-US" dirty="0" err="1" smtClean="0"/>
              <a:t>Siapa</a:t>
            </a:r>
            <a:r>
              <a:rPr lang="en-US" dirty="0" smtClean="0"/>
              <a:t> yang </a:t>
            </a:r>
            <a:r>
              <a:rPr lang="en-US" dirty="0" err="1" smtClean="0"/>
              <a:t>punya</a:t>
            </a:r>
            <a:r>
              <a:rPr lang="en-US" dirty="0" smtClean="0"/>
              <a:t> </a:t>
            </a:r>
            <a:r>
              <a:rPr lang="en-US" dirty="0" err="1" smtClean="0"/>
              <a:t>lahan</a:t>
            </a:r>
            <a:r>
              <a:rPr lang="en-US" dirty="0" smtClean="0"/>
              <a:t>, </a:t>
            </a:r>
            <a:r>
              <a:rPr lang="en-US" dirty="0" err="1" smtClean="0"/>
              <a:t>hendaknya</a:t>
            </a:r>
            <a:r>
              <a:rPr lang="en-US" dirty="0" smtClean="0"/>
              <a:t> </a:t>
            </a:r>
            <a:r>
              <a:rPr lang="en-US" dirty="0" err="1" smtClean="0"/>
              <a:t>dia</a:t>
            </a:r>
            <a:r>
              <a:rPr lang="en-US" dirty="0" smtClean="0"/>
              <a:t> </a:t>
            </a:r>
            <a:r>
              <a:rPr lang="en-US" dirty="0" err="1" smtClean="0"/>
              <a:t>mengelolanya</a:t>
            </a:r>
            <a:r>
              <a:rPr lang="en-US" dirty="0" smtClean="0"/>
              <a:t>. </a:t>
            </a:r>
            <a:r>
              <a:rPr lang="en-US" dirty="0" err="1" smtClean="0"/>
              <a:t>Jika</a:t>
            </a:r>
            <a:r>
              <a:rPr lang="en-US" dirty="0" smtClean="0"/>
              <a:t> </a:t>
            </a:r>
            <a:r>
              <a:rPr lang="en-US" dirty="0" err="1" smtClean="0"/>
              <a:t>tidak</a:t>
            </a:r>
            <a:r>
              <a:rPr lang="en-US" dirty="0" smtClean="0"/>
              <a:t> </a:t>
            </a:r>
            <a:r>
              <a:rPr lang="en-US" dirty="0" err="1" smtClean="0"/>
              <a:t>mampu</a:t>
            </a:r>
            <a:r>
              <a:rPr lang="en-US" dirty="0" smtClean="0"/>
              <a:t>, </a:t>
            </a:r>
            <a:r>
              <a:rPr lang="en-US" dirty="0" err="1" smtClean="0"/>
              <a:t>berikan</a:t>
            </a:r>
            <a:r>
              <a:rPr lang="en-US" dirty="0" smtClean="0"/>
              <a:t> </a:t>
            </a:r>
            <a:r>
              <a:rPr lang="en-US" dirty="0" err="1" smtClean="0"/>
              <a:t>kesempatan</a:t>
            </a:r>
            <a:r>
              <a:rPr lang="en-US" dirty="0" smtClean="0"/>
              <a:t> </a:t>
            </a:r>
            <a:r>
              <a:rPr lang="en-US" dirty="0" err="1" smtClean="0"/>
              <a:t>bagi</a:t>
            </a:r>
            <a:r>
              <a:rPr lang="en-US" dirty="0" smtClean="0"/>
              <a:t> </a:t>
            </a:r>
            <a:r>
              <a:rPr lang="en-US" dirty="0" err="1" smtClean="0"/>
              <a:t>saudaranya</a:t>
            </a:r>
            <a:r>
              <a:rPr lang="en-US" dirty="0" smtClean="0"/>
              <a:t> </a:t>
            </a:r>
            <a:r>
              <a:rPr lang="en-US" dirty="0" err="1" smtClean="0"/>
              <a:t>untuk</a:t>
            </a:r>
            <a:r>
              <a:rPr lang="en-US" dirty="0" smtClean="0"/>
              <a:t> </a:t>
            </a:r>
            <a:r>
              <a:rPr lang="en-US" dirty="0" err="1" smtClean="0"/>
              <a:t>mengelolanya</a:t>
            </a:r>
            <a:r>
              <a:rPr lang="en-US" dirty="0" smtClean="0"/>
              <a:t>. (</a:t>
            </a:r>
            <a:r>
              <a:rPr lang="en-US" dirty="0" err="1" smtClean="0"/>
              <a:t>Nasai</a:t>
            </a:r>
            <a:r>
              <a:rPr lang="en-US" dirty="0" smtClean="0"/>
              <a:t>)</a:t>
            </a:r>
            <a:endParaRPr lang="en-US" dirty="0"/>
          </a:p>
        </p:txBody>
      </p:sp>
    </p:spTree>
    <p:extLst>
      <p:ext uri="{BB962C8B-B14F-4D97-AF65-F5344CB8AC3E}">
        <p14:creationId xmlns:p14="http://schemas.microsoft.com/office/powerpoint/2010/main" val="189061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algn="just"/>
            <a:r>
              <a:rPr lang="en-US" b="1" dirty="0" err="1" smtClean="0"/>
              <a:t>Hukum</a:t>
            </a:r>
            <a:r>
              <a:rPr lang="en-US" b="1" dirty="0" smtClean="0"/>
              <a:t> </a:t>
            </a:r>
            <a:r>
              <a:rPr lang="en-US" b="1" dirty="0" err="1" smtClean="0"/>
              <a:t>Menyewakan</a:t>
            </a:r>
            <a:r>
              <a:rPr lang="en-US" b="1" dirty="0" smtClean="0"/>
              <a:t> </a:t>
            </a:r>
            <a:r>
              <a:rPr lang="en-US" b="1" dirty="0" err="1" smtClean="0"/>
              <a:t>Lahan</a:t>
            </a:r>
            <a:endParaRPr lang="en-US" b="1" dirty="0"/>
          </a:p>
        </p:txBody>
      </p:sp>
      <p:sp>
        <p:nvSpPr>
          <p:cNvPr id="3" name="Content Placeholder 2"/>
          <p:cNvSpPr>
            <a:spLocks noGrp="1"/>
          </p:cNvSpPr>
          <p:nvPr>
            <p:ph idx="1"/>
          </p:nvPr>
        </p:nvSpPr>
        <p:spPr>
          <a:xfrm>
            <a:off x="228600" y="914400"/>
            <a:ext cx="8686800" cy="5867400"/>
          </a:xfrm>
        </p:spPr>
        <p:txBody>
          <a:bodyPr>
            <a:normAutofit fontScale="77500" lnSpcReduction="20000"/>
          </a:bodyPr>
          <a:lstStyle/>
          <a:p>
            <a:pPr marL="0" indent="0">
              <a:buNone/>
            </a:pPr>
            <a:r>
              <a:rPr lang="en-US" dirty="0" smtClean="0"/>
              <a:t>Ada </a:t>
            </a:r>
            <a:r>
              <a:rPr lang="en-US" dirty="0" err="1" smtClean="0"/>
              <a:t>beberapa</a:t>
            </a:r>
            <a:r>
              <a:rPr lang="en-US" dirty="0" smtClean="0"/>
              <a:t> </a:t>
            </a:r>
            <a:r>
              <a:rPr lang="en-US" dirty="0" err="1" smtClean="0"/>
              <a:t>hadis</a:t>
            </a:r>
            <a:r>
              <a:rPr lang="en-US" dirty="0" smtClean="0"/>
              <a:t> </a:t>
            </a:r>
            <a:r>
              <a:rPr lang="en-US" dirty="0" err="1" smtClean="0"/>
              <a:t>tentang</a:t>
            </a:r>
            <a:r>
              <a:rPr lang="en-US" dirty="0" smtClean="0"/>
              <a:t> </a:t>
            </a:r>
            <a:r>
              <a:rPr lang="en-US" dirty="0" err="1" smtClean="0"/>
              <a:t>menyewakan</a:t>
            </a:r>
            <a:r>
              <a:rPr lang="en-US" dirty="0" smtClean="0"/>
              <a:t> </a:t>
            </a:r>
            <a:r>
              <a:rPr lang="en-US" dirty="0" err="1" smtClean="0"/>
              <a:t>lahan</a:t>
            </a:r>
            <a:r>
              <a:rPr lang="en-US" dirty="0" smtClean="0"/>
              <a:t>, </a:t>
            </a:r>
          </a:p>
          <a:p>
            <a:pPr marL="0" indent="0">
              <a:buNone/>
            </a:pPr>
            <a:r>
              <a:rPr lang="en-US" dirty="0" smtClean="0"/>
              <a:t>[1] Dari </a:t>
            </a:r>
            <a:r>
              <a:rPr lang="en-US" dirty="0" err="1" smtClean="0"/>
              <a:t>paman</a:t>
            </a:r>
            <a:r>
              <a:rPr lang="en-US" dirty="0" smtClean="0"/>
              <a:t> Rafi’ bin </a:t>
            </a:r>
            <a:r>
              <a:rPr lang="en-US" dirty="0" err="1" smtClean="0"/>
              <a:t>Khadij</a:t>
            </a:r>
            <a:r>
              <a:rPr lang="en-US" dirty="0" smtClean="0"/>
              <a:t>, </a:t>
            </a:r>
          </a:p>
          <a:p>
            <a:pPr marL="0" indent="0" algn="r" rtl="1">
              <a:buNone/>
            </a:pPr>
            <a:r>
              <a:rPr lang="ar-SA" dirty="0" smtClean="0"/>
              <a:t>أَنَّ رَسُولَ اللَّهِ -صلى الله عليه وسلم- نَهَى عَنْ كِرَاءِ الأَرْضِ</a:t>
            </a:r>
          </a:p>
          <a:p>
            <a:pPr marL="0" indent="0">
              <a:buNone/>
            </a:pPr>
            <a:r>
              <a:rPr lang="en-US" dirty="0" err="1" smtClean="0"/>
              <a:t>Rasulullah</a:t>
            </a:r>
            <a:r>
              <a:rPr lang="en-US" dirty="0" smtClean="0"/>
              <a:t> </a:t>
            </a:r>
            <a:r>
              <a:rPr lang="en-US" dirty="0" err="1" smtClean="0"/>
              <a:t>shallallahu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r>
              <a:rPr lang="en-US" dirty="0" err="1" smtClean="0"/>
              <a:t>melarang</a:t>
            </a:r>
            <a:r>
              <a:rPr lang="en-US" dirty="0" smtClean="0"/>
              <a:t> </a:t>
            </a:r>
            <a:r>
              <a:rPr lang="en-US" dirty="0" err="1" smtClean="0"/>
              <a:t>menyewakan</a:t>
            </a:r>
            <a:r>
              <a:rPr lang="en-US" dirty="0" smtClean="0"/>
              <a:t> </a:t>
            </a:r>
            <a:r>
              <a:rPr lang="en-US" dirty="0" err="1" smtClean="0"/>
              <a:t>tanah</a:t>
            </a:r>
            <a:r>
              <a:rPr lang="en-US" dirty="0" smtClean="0"/>
              <a:t>. (Muslim)</a:t>
            </a:r>
          </a:p>
          <a:p>
            <a:pPr marL="0" indent="0">
              <a:buNone/>
            </a:pPr>
            <a:r>
              <a:rPr lang="en-US" dirty="0" smtClean="0"/>
              <a:t>[2] Dari </a:t>
            </a:r>
            <a:r>
              <a:rPr lang="en-US" dirty="0" err="1" smtClean="0"/>
              <a:t>Handzalah</a:t>
            </a:r>
            <a:r>
              <a:rPr lang="en-US" dirty="0" smtClean="0"/>
              <a:t> bin </a:t>
            </a:r>
            <a:r>
              <a:rPr lang="en-US" dirty="0" err="1" smtClean="0"/>
              <a:t>Qais</a:t>
            </a:r>
            <a:r>
              <a:rPr lang="en-US" dirty="0" smtClean="0"/>
              <a:t> </a:t>
            </a:r>
            <a:r>
              <a:rPr lang="en-US" dirty="0" err="1" smtClean="0"/>
              <a:t>bahwa</a:t>
            </a:r>
            <a:r>
              <a:rPr lang="en-US" dirty="0" smtClean="0"/>
              <a:t> </a:t>
            </a:r>
            <a:r>
              <a:rPr lang="en-US" dirty="0" err="1" smtClean="0"/>
              <a:t>beliau</a:t>
            </a:r>
            <a:r>
              <a:rPr lang="en-US" dirty="0" smtClean="0"/>
              <a:t> </a:t>
            </a:r>
            <a:r>
              <a:rPr lang="en-US" dirty="0" err="1" smtClean="0"/>
              <a:t>pernah</a:t>
            </a:r>
            <a:r>
              <a:rPr lang="en-US" dirty="0" smtClean="0"/>
              <a:t> </a:t>
            </a:r>
            <a:r>
              <a:rPr lang="en-US" dirty="0" err="1" smtClean="0"/>
              <a:t>bertanya</a:t>
            </a:r>
            <a:r>
              <a:rPr lang="en-US" dirty="0" smtClean="0"/>
              <a:t> </a:t>
            </a:r>
            <a:r>
              <a:rPr lang="en-US" dirty="0" err="1" smtClean="0"/>
              <a:t>kepada</a:t>
            </a:r>
            <a:r>
              <a:rPr lang="en-US" dirty="0" smtClean="0"/>
              <a:t> Rafi bin </a:t>
            </a:r>
            <a:r>
              <a:rPr lang="en-US" dirty="0" err="1" smtClean="0"/>
              <a:t>Khadij</a:t>
            </a:r>
            <a:r>
              <a:rPr lang="en-US" dirty="0" smtClean="0"/>
              <a:t> </a:t>
            </a:r>
            <a:r>
              <a:rPr lang="en-US" dirty="0" err="1" smtClean="0"/>
              <a:t>tentang</a:t>
            </a:r>
            <a:r>
              <a:rPr lang="en-US" dirty="0" smtClean="0"/>
              <a:t> </a:t>
            </a:r>
            <a:r>
              <a:rPr lang="en-US" dirty="0" err="1" smtClean="0"/>
              <a:t>hukum</a:t>
            </a:r>
            <a:r>
              <a:rPr lang="en-US" dirty="0" smtClean="0"/>
              <a:t> </a:t>
            </a:r>
            <a:r>
              <a:rPr lang="en-US" dirty="0" err="1" smtClean="0"/>
              <a:t>menyewakan</a:t>
            </a:r>
            <a:r>
              <a:rPr lang="en-US" dirty="0" smtClean="0"/>
              <a:t> </a:t>
            </a:r>
            <a:r>
              <a:rPr lang="en-US" dirty="0" err="1" smtClean="0"/>
              <a:t>tanah</a:t>
            </a:r>
            <a:r>
              <a:rPr lang="en-US" dirty="0" smtClean="0"/>
              <a:t>. </a:t>
            </a:r>
            <a:r>
              <a:rPr lang="en-US" dirty="0" err="1" smtClean="0"/>
              <a:t>Lalu</a:t>
            </a:r>
            <a:r>
              <a:rPr lang="en-US" dirty="0" smtClean="0"/>
              <a:t> Rafi' </a:t>
            </a:r>
            <a:r>
              <a:rPr lang="en-US" dirty="0" err="1" smtClean="0"/>
              <a:t>mengatakan</a:t>
            </a:r>
            <a:r>
              <a:rPr lang="en-US" dirty="0" smtClean="0"/>
              <a:t> </a:t>
            </a:r>
            <a:r>
              <a:rPr lang="en-US" dirty="0" err="1" smtClean="0"/>
              <a:t>bahwa</a:t>
            </a:r>
            <a:r>
              <a:rPr lang="en-US" dirty="0" smtClean="0"/>
              <a:t> </a:t>
            </a:r>
            <a:r>
              <a:rPr lang="en-US" dirty="0" err="1" smtClean="0"/>
              <a:t>Rasulullah</a:t>
            </a:r>
            <a:r>
              <a:rPr lang="en-US" dirty="0" smtClean="0"/>
              <a:t> </a:t>
            </a:r>
            <a:r>
              <a:rPr lang="en-US" dirty="0" err="1" smtClean="0"/>
              <a:t>melarang</a:t>
            </a:r>
            <a:r>
              <a:rPr lang="en-US" dirty="0" smtClean="0"/>
              <a:t> </a:t>
            </a:r>
            <a:r>
              <a:rPr lang="en-US" dirty="0" err="1" smtClean="0"/>
              <a:t>menyewakan</a:t>
            </a:r>
            <a:r>
              <a:rPr lang="en-US" dirty="0" smtClean="0"/>
              <a:t> </a:t>
            </a:r>
            <a:r>
              <a:rPr lang="en-US" dirty="0" err="1" smtClean="0"/>
              <a:t>tanah</a:t>
            </a:r>
            <a:r>
              <a:rPr lang="en-US" dirty="0" smtClean="0"/>
              <a:t>. </a:t>
            </a:r>
          </a:p>
          <a:p>
            <a:pPr marL="0" indent="0">
              <a:buNone/>
            </a:pPr>
            <a:r>
              <a:rPr lang="en-US" dirty="0" err="1" smtClean="0"/>
              <a:t>Handzalah</a:t>
            </a:r>
            <a:r>
              <a:rPr lang="en-US" dirty="0" smtClean="0"/>
              <a:t> </a:t>
            </a:r>
            <a:r>
              <a:rPr lang="en-US" dirty="0" err="1" smtClean="0"/>
              <a:t>bertanya</a:t>
            </a:r>
            <a:r>
              <a:rPr lang="en-US" dirty="0" smtClean="0"/>
              <a:t>, "</a:t>
            </a:r>
            <a:r>
              <a:rPr lang="en-US" dirty="0" err="1" smtClean="0"/>
              <a:t>Bagaimana</a:t>
            </a:r>
            <a:r>
              <a:rPr lang="en-US" dirty="0" smtClean="0"/>
              <a:t> </a:t>
            </a:r>
            <a:r>
              <a:rPr lang="en-US" dirty="0" err="1" smtClean="0"/>
              <a:t>jika</a:t>
            </a:r>
            <a:r>
              <a:rPr lang="en-US" dirty="0" smtClean="0"/>
              <a:t> </a:t>
            </a:r>
            <a:r>
              <a:rPr lang="en-US" dirty="0" err="1" smtClean="0"/>
              <a:t>dibayar</a:t>
            </a:r>
            <a:r>
              <a:rPr lang="en-US" dirty="0" smtClean="0"/>
              <a:t> </a:t>
            </a:r>
            <a:r>
              <a:rPr lang="en-US" dirty="0" err="1" smtClean="0"/>
              <a:t>dengan</a:t>
            </a:r>
            <a:r>
              <a:rPr lang="en-US" dirty="0" smtClean="0"/>
              <a:t> </a:t>
            </a:r>
            <a:r>
              <a:rPr lang="en-US" dirty="0" err="1" smtClean="0"/>
              <a:t>emas</a:t>
            </a:r>
            <a:r>
              <a:rPr lang="en-US" dirty="0" smtClean="0"/>
              <a:t>/</a:t>
            </a:r>
            <a:r>
              <a:rPr lang="en-US" dirty="0" err="1" smtClean="0"/>
              <a:t>perak</a:t>
            </a:r>
            <a:r>
              <a:rPr lang="en-US" dirty="0" smtClean="0"/>
              <a:t>?"</a:t>
            </a:r>
          </a:p>
          <a:p>
            <a:pPr marL="0" indent="0">
              <a:buNone/>
            </a:pPr>
            <a:r>
              <a:rPr lang="en-US" dirty="0" err="1" smtClean="0"/>
              <a:t>Jawab</a:t>
            </a:r>
            <a:r>
              <a:rPr lang="en-US" dirty="0" smtClean="0"/>
              <a:t> Rafi' bin </a:t>
            </a:r>
            <a:r>
              <a:rPr lang="en-US" dirty="0" err="1" smtClean="0"/>
              <a:t>Khadij</a:t>
            </a:r>
            <a:r>
              <a:rPr lang="en-US" dirty="0" smtClean="0"/>
              <a:t>, </a:t>
            </a:r>
          </a:p>
          <a:p>
            <a:pPr marL="0" indent="0" algn="r" rtl="1">
              <a:buNone/>
            </a:pPr>
            <a:r>
              <a:rPr lang="ar-SA" dirty="0" smtClean="0"/>
              <a:t>لاَ إِنَّمَا نَهَى عَنْهَا بِمَا يَخْرُجُ مِنْهَا فَأَمَّا الذَّهَبُ وَالْفِضَّةُ فَلاَ بَأْسَ</a:t>
            </a:r>
          </a:p>
          <a:p>
            <a:pPr marL="0" indent="0">
              <a:buNone/>
            </a:pPr>
            <a:r>
              <a:rPr lang="ar-SA" dirty="0" smtClean="0"/>
              <a:t>"</a:t>
            </a:r>
            <a:r>
              <a:rPr lang="en-US" dirty="0" err="1" smtClean="0"/>
              <a:t>Tidak</a:t>
            </a:r>
            <a:r>
              <a:rPr lang="en-US" dirty="0" smtClean="0"/>
              <a:t> </a:t>
            </a:r>
            <a:r>
              <a:rPr lang="en-US" dirty="0" err="1" smtClean="0"/>
              <a:t>masalah</a:t>
            </a:r>
            <a:r>
              <a:rPr lang="en-US" dirty="0" smtClean="0"/>
              <a:t>, yang </a:t>
            </a:r>
            <a:r>
              <a:rPr lang="en-US" dirty="0" err="1" smtClean="0"/>
              <a:t>dilarang</a:t>
            </a:r>
            <a:r>
              <a:rPr lang="en-US" dirty="0" smtClean="0"/>
              <a:t> </a:t>
            </a:r>
            <a:r>
              <a:rPr lang="en-US" dirty="0" err="1" smtClean="0"/>
              <a:t>adalah</a:t>
            </a:r>
            <a:r>
              <a:rPr lang="en-US" dirty="0" smtClean="0"/>
              <a:t> </a:t>
            </a:r>
            <a:r>
              <a:rPr lang="en-US" dirty="0" err="1" smtClean="0"/>
              <a:t>dibayar</a:t>
            </a:r>
            <a:r>
              <a:rPr lang="en-US" dirty="0" smtClean="0"/>
              <a:t> </a:t>
            </a:r>
            <a:r>
              <a:rPr lang="en-US" dirty="0" err="1" smtClean="0"/>
              <a:t>dengan</a:t>
            </a:r>
            <a:r>
              <a:rPr lang="en-US" dirty="0" smtClean="0"/>
              <a:t> </a:t>
            </a:r>
            <a:r>
              <a:rPr lang="en-US" dirty="0" err="1" smtClean="0"/>
              <a:t>sebagian</a:t>
            </a:r>
            <a:r>
              <a:rPr lang="en-US" dirty="0" smtClean="0"/>
              <a:t> yang </a:t>
            </a:r>
            <a:r>
              <a:rPr lang="en-US" dirty="0" err="1" smtClean="0"/>
              <a:t>dihasilkan</a:t>
            </a:r>
            <a:r>
              <a:rPr lang="en-US" dirty="0" smtClean="0"/>
              <a:t> </a:t>
            </a:r>
            <a:r>
              <a:rPr lang="en-US" dirty="0" err="1" smtClean="0"/>
              <a:t>dari</a:t>
            </a:r>
            <a:r>
              <a:rPr lang="en-US" dirty="0" smtClean="0"/>
              <a:t> </a:t>
            </a:r>
            <a:r>
              <a:rPr lang="en-US" dirty="0" err="1" smtClean="0"/>
              <a:t>lahan</a:t>
            </a:r>
            <a:r>
              <a:rPr lang="en-US" dirty="0" smtClean="0"/>
              <a:t> </a:t>
            </a:r>
            <a:r>
              <a:rPr lang="en-US" dirty="0" err="1" smtClean="0"/>
              <a:t>itu</a:t>
            </a:r>
            <a:r>
              <a:rPr lang="en-US" dirty="0" smtClean="0"/>
              <a:t>. </a:t>
            </a:r>
            <a:r>
              <a:rPr lang="en-US" dirty="0" err="1" smtClean="0"/>
              <a:t>Adapun</a:t>
            </a:r>
            <a:r>
              <a:rPr lang="en-US" dirty="0" smtClean="0"/>
              <a:t> </a:t>
            </a:r>
            <a:r>
              <a:rPr lang="en-US" dirty="0" err="1" smtClean="0"/>
              <a:t>dibayar</a:t>
            </a:r>
            <a:r>
              <a:rPr lang="en-US" dirty="0" smtClean="0"/>
              <a:t> </a:t>
            </a:r>
            <a:r>
              <a:rPr lang="en-US" dirty="0" err="1" smtClean="0"/>
              <a:t>dengan</a:t>
            </a:r>
            <a:r>
              <a:rPr lang="en-US" dirty="0" smtClean="0"/>
              <a:t> </a:t>
            </a:r>
            <a:r>
              <a:rPr lang="en-US" dirty="0" err="1" smtClean="0"/>
              <a:t>emas</a:t>
            </a:r>
            <a:r>
              <a:rPr lang="en-US" dirty="0" smtClean="0"/>
              <a:t>/</a:t>
            </a:r>
            <a:r>
              <a:rPr lang="en-US" dirty="0" err="1" smtClean="0"/>
              <a:t>perak</a:t>
            </a:r>
            <a:r>
              <a:rPr lang="en-US" dirty="0" smtClean="0"/>
              <a:t>, </a:t>
            </a:r>
            <a:r>
              <a:rPr lang="en-US" dirty="0" err="1" smtClean="0"/>
              <a:t>hukumnya</a:t>
            </a:r>
            <a:r>
              <a:rPr lang="en-US" dirty="0" smtClean="0"/>
              <a:t> </a:t>
            </a:r>
            <a:r>
              <a:rPr lang="en-US" dirty="0" err="1" smtClean="0"/>
              <a:t>boleh</a:t>
            </a:r>
            <a:r>
              <a:rPr lang="en-US" dirty="0" smtClean="0"/>
              <a:t>." (</a:t>
            </a:r>
            <a:r>
              <a:rPr lang="en-US" dirty="0" err="1" smtClean="0"/>
              <a:t>Nasai</a:t>
            </a:r>
            <a:r>
              <a:rPr lang="en-US" dirty="0" smtClean="0"/>
              <a:t>)</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5930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248400"/>
          </a:xfrm>
        </p:spPr>
        <p:txBody>
          <a:bodyPr>
            <a:normAutofit/>
          </a:bodyPr>
          <a:lstStyle/>
          <a:p>
            <a:pPr marL="0" indent="0">
              <a:buNone/>
            </a:pPr>
            <a:r>
              <a:rPr lang="en-US" dirty="0" err="1" smtClean="0"/>
              <a:t>Berdasarkan</a:t>
            </a:r>
            <a:r>
              <a:rPr lang="en-US" dirty="0" smtClean="0"/>
              <a:t> </a:t>
            </a:r>
            <a:r>
              <a:rPr lang="en-US" dirty="0" err="1" smtClean="0"/>
              <a:t>hadis</a:t>
            </a:r>
            <a:r>
              <a:rPr lang="en-US" dirty="0" smtClean="0"/>
              <a:t> </a:t>
            </a:r>
            <a:r>
              <a:rPr lang="en-US" dirty="0" err="1" smtClean="0"/>
              <a:t>tersebut</a:t>
            </a:r>
            <a:r>
              <a:rPr lang="en-US" dirty="0" smtClean="0"/>
              <a:t>, </a:t>
            </a:r>
            <a:r>
              <a:rPr lang="en-US" dirty="0" err="1" smtClean="0"/>
              <a:t>ulama</a:t>
            </a:r>
            <a:r>
              <a:rPr lang="en-US" dirty="0" smtClean="0"/>
              <a:t> </a:t>
            </a:r>
            <a:r>
              <a:rPr lang="en-US" dirty="0" err="1" smtClean="0"/>
              <a:t>berbeda</a:t>
            </a:r>
            <a:r>
              <a:rPr lang="en-US" dirty="0" smtClean="0"/>
              <a:t> </a:t>
            </a:r>
            <a:r>
              <a:rPr lang="en-US" dirty="0" err="1" smtClean="0"/>
              <a:t>pendapat</a:t>
            </a:r>
            <a:r>
              <a:rPr lang="en-US" dirty="0" smtClean="0"/>
              <a:t> </a:t>
            </a:r>
            <a:r>
              <a:rPr lang="en-US" dirty="0" err="1" smtClean="0"/>
              <a:t>mengenai</a:t>
            </a:r>
            <a:r>
              <a:rPr lang="en-US" dirty="0" smtClean="0"/>
              <a:t> </a:t>
            </a:r>
            <a:r>
              <a:rPr lang="en-US" dirty="0" err="1" smtClean="0"/>
              <a:t>hukum</a:t>
            </a:r>
            <a:r>
              <a:rPr lang="en-US" dirty="0" smtClean="0"/>
              <a:t> </a:t>
            </a:r>
            <a:r>
              <a:rPr lang="en-US" dirty="0" err="1" smtClean="0"/>
              <a:t>menyewakan</a:t>
            </a:r>
            <a:r>
              <a:rPr lang="en-US" dirty="0" smtClean="0"/>
              <a:t> </a:t>
            </a:r>
            <a:r>
              <a:rPr lang="en-US" dirty="0" err="1" smtClean="0"/>
              <a:t>tanah</a:t>
            </a:r>
            <a:r>
              <a:rPr lang="en-US" dirty="0" smtClean="0"/>
              <a:t>, </a:t>
            </a:r>
          </a:p>
          <a:p>
            <a:r>
              <a:rPr lang="en-US" dirty="0" err="1" smtClean="0"/>
              <a:t>Thawus</a:t>
            </a:r>
            <a:r>
              <a:rPr lang="en-US" dirty="0" smtClean="0"/>
              <a:t>, </a:t>
            </a:r>
            <a:r>
              <a:rPr lang="en-US" dirty="0" err="1" smtClean="0"/>
              <a:t>Hasan</a:t>
            </a:r>
            <a:r>
              <a:rPr lang="en-US" dirty="0" smtClean="0"/>
              <a:t> al-</a:t>
            </a:r>
            <a:r>
              <a:rPr lang="en-US" dirty="0" err="1" smtClean="0"/>
              <a:t>Bashri</a:t>
            </a:r>
            <a:r>
              <a:rPr lang="en-US" dirty="0" smtClean="0"/>
              <a:t>, </a:t>
            </a:r>
            <a:r>
              <a:rPr lang="en-US" dirty="0" err="1" smtClean="0"/>
              <a:t>Ibn</a:t>
            </a:r>
            <a:r>
              <a:rPr lang="en-US" dirty="0" smtClean="0"/>
              <a:t> </a:t>
            </a:r>
            <a:r>
              <a:rPr lang="en-US" dirty="0" err="1" smtClean="0"/>
              <a:t>Hazm</a:t>
            </a:r>
            <a:r>
              <a:rPr lang="en-US" dirty="0" smtClean="0"/>
              <a:t> -&gt; </a:t>
            </a:r>
            <a:r>
              <a:rPr lang="en-US" dirty="0" err="1" smtClean="0"/>
              <a:t>Dilarang</a:t>
            </a:r>
            <a:r>
              <a:rPr lang="en-US" dirty="0" smtClean="0"/>
              <a:t> </a:t>
            </a:r>
            <a:r>
              <a:rPr lang="en-US" dirty="0" err="1" smtClean="0"/>
              <a:t>mutlak</a:t>
            </a:r>
            <a:r>
              <a:rPr lang="en-US" dirty="0" smtClean="0"/>
              <a:t> </a:t>
            </a:r>
          </a:p>
          <a:p>
            <a:r>
              <a:rPr lang="en-US" dirty="0" err="1" smtClean="0"/>
              <a:t>Jumhur</a:t>
            </a:r>
            <a:r>
              <a:rPr lang="en-US" dirty="0" smtClean="0"/>
              <a:t> -&gt; </a:t>
            </a:r>
            <a:r>
              <a:rPr lang="en-US" dirty="0" err="1" smtClean="0"/>
              <a:t>Boleh</a:t>
            </a:r>
            <a:r>
              <a:rPr lang="en-US" dirty="0" smtClean="0"/>
              <a:t> </a:t>
            </a:r>
            <a:r>
              <a:rPr lang="en-US" dirty="0" err="1" smtClean="0"/>
              <a:t>dengan</a:t>
            </a:r>
            <a:r>
              <a:rPr lang="en-US" dirty="0" smtClean="0"/>
              <a:t> </a:t>
            </a:r>
            <a:r>
              <a:rPr lang="en-US" dirty="0" err="1" smtClean="0"/>
              <a:t>rincian</a:t>
            </a:r>
            <a:r>
              <a:rPr lang="en-US" dirty="0" smtClean="0"/>
              <a:t>: </a:t>
            </a:r>
          </a:p>
          <a:p>
            <a:pPr lvl="1"/>
            <a:r>
              <a:rPr lang="en-US" dirty="0" err="1" smtClean="0"/>
              <a:t>Disewakan</a:t>
            </a:r>
            <a:r>
              <a:rPr lang="en-US" dirty="0" smtClean="0"/>
              <a:t> dg </a:t>
            </a:r>
            <a:r>
              <a:rPr lang="en-US" dirty="0" err="1" smtClean="0"/>
              <a:t>bayaran</a:t>
            </a:r>
            <a:r>
              <a:rPr lang="en-US" dirty="0" smtClean="0"/>
              <a:t> </a:t>
            </a:r>
            <a:r>
              <a:rPr lang="en-US" dirty="0" err="1" smtClean="0"/>
              <a:t>uang</a:t>
            </a:r>
            <a:r>
              <a:rPr lang="en-US" dirty="0" smtClean="0"/>
              <a:t> </a:t>
            </a:r>
            <a:r>
              <a:rPr lang="en-US" dirty="0" err="1" smtClean="0"/>
              <a:t>yg</a:t>
            </a:r>
            <a:r>
              <a:rPr lang="en-US" dirty="0" smtClean="0"/>
              <a:t> </a:t>
            </a:r>
            <a:r>
              <a:rPr lang="en-US" dirty="0" err="1" smtClean="0"/>
              <a:t>jelas</a:t>
            </a:r>
            <a:endParaRPr lang="en-US" dirty="0" smtClean="0"/>
          </a:p>
          <a:p>
            <a:pPr marL="58738" lvl="1" indent="0" algn="r" rtl="1">
              <a:buNone/>
            </a:pPr>
            <a:r>
              <a:rPr lang="ar-SA" sz="2600" dirty="0" smtClean="0"/>
              <a:t>أجمع عوام أهل العلم على أن اكتراء الأرض وقتاً معلوماً جائز بالذهب والفضة</a:t>
            </a:r>
            <a:endParaRPr lang="en-US" sz="2600" dirty="0" smtClean="0"/>
          </a:p>
          <a:p>
            <a:pPr marL="280988" lvl="1" indent="0">
              <a:buNone/>
            </a:pPr>
            <a:r>
              <a:rPr lang="en-US" dirty="0" err="1" smtClean="0"/>
              <a:t>Umumnya</a:t>
            </a:r>
            <a:r>
              <a:rPr lang="en-US" dirty="0" smtClean="0"/>
              <a:t> </a:t>
            </a:r>
            <a:r>
              <a:rPr lang="en-US" dirty="0" err="1" smtClean="0"/>
              <a:t>ulama</a:t>
            </a:r>
            <a:r>
              <a:rPr lang="en-US" dirty="0" smtClean="0"/>
              <a:t> </a:t>
            </a:r>
            <a:r>
              <a:rPr lang="en-US" dirty="0" err="1" smtClean="0"/>
              <a:t>sepakat</a:t>
            </a:r>
            <a:r>
              <a:rPr lang="en-US" dirty="0" smtClean="0"/>
              <a:t> </a:t>
            </a:r>
            <a:r>
              <a:rPr lang="en-US" dirty="0" err="1" smtClean="0"/>
              <a:t>bolehnya</a:t>
            </a:r>
            <a:r>
              <a:rPr lang="en-US" dirty="0" smtClean="0"/>
              <a:t> </a:t>
            </a:r>
            <a:r>
              <a:rPr lang="en-US" dirty="0" err="1" smtClean="0"/>
              <a:t>menyewakan</a:t>
            </a:r>
            <a:r>
              <a:rPr lang="en-US" dirty="0" smtClean="0"/>
              <a:t> </a:t>
            </a:r>
            <a:r>
              <a:rPr lang="en-US" dirty="0" err="1" smtClean="0"/>
              <a:t>lahan</a:t>
            </a:r>
            <a:r>
              <a:rPr lang="en-US" dirty="0" smtClean="0"/>
              <a:t> dg </a:t>
            </a:r>
            <a:r>
              <a:rPr lang="en-US" dirty="0" err="1" smtClean="0"/>
              <a:t>batas</a:t>
            </a:r>
            <a:r>
              <a:rPr lang="en-US" dirty="0" smtClean="0"/>
              <a:t> </a:t>
            </a:r>
            <a:r>
              <a:rPr lang="en-US" dirty="0" err="1" smtClean="0"/>
              <a:t>waktu</a:t>
            </a:r>
            <a:r>
              <a:rPr lang="en-US" dirty="0" smtClean="0"/>
              <a:t> </a:t>
            </a:r>
            <a:r>
              <a:rPr lang="en-US" dirty="0" err="1" smtClean="0"/>
              <a:t>tertentu</a:t>
            </a:r>
            <a:r>
              <a:rPr lang="en-US" dirty="0" smtClean="0"/>
              <a:t>, </a:t>
            </a:r>
            <a:r>
              <a:rPr lang="en-US" dirty="0" err="1" smtClean="0"/>
              <a:t>dengan</a:t>
            </a:r>
            <a:r>
              <a:rPr lang="en-US" dirty="0" smtClean="0"/>
              <a:t> </a:t>
            </a:r>
            <a:r>
              <a:rPr lang="en-US" dirty="0" err="1" smtClean="0"/>
              <a:t>pembayaran</a:t>
            </a:r>
            <a:r>
              <a:rPr lang="en-US" dirty="0" smtClean="0"/>
              <a:t> </a:t>
            </a:r>
            <a:r>
              <a:rPr lang="en-US" dirty="0" err="1" smtClean="0"/>
              <a:t>emas</a:t>
            </a:r>
            <a:r>
              <a:rPr lang="en-US" dirty="0" smtClean="0"/>
              <a:t>/</a:t>
            </a:r>
            <a:r>
              <a:rPr lang="en-US" dirty="0" err="1" smtClean="0"/>
              <a:t>perak</a:t>
            </a:r>
            <a:endParaRPr lang="en-US" dirty="0" smtClean="0"/>
          </a:p>
          <a:p>
            <a:pPr lvl="1"/>
            <a:r>
              <a:rPr lang="en-US" dirty="0" err="1" smtClean="0"/>
              <a:t>Disewakan</a:t>
            </a:r>
            <a:r>
              <a:rPr lang="en-US" dirty="0" smtClean="0"/>
              <a:t> dg </a:t>
            </a:r>
            <a:r>
              <a:rPr lang="en-US" dirty="0" err="1" smtClean="0"/>
              <a:t>pembayaran</a:t>
            </a:r>
            <a:r>
              <a:rPr lang="en-US" dirty="0" smtClean="0"/>
              <a:t> </a:t>
            </a:r>
            <a:r>
              <a:rPr lang="en-US" dirty="0" err="1" smtClean="0"/>
              <a:t>hasil</a:t>
            </a:r>
            <a:r>
              <a:rPr lang="en-US" dirty="0" smtClean="0"/>
              <a:t> </a:t>
            </a:r>
            <a:r>
              <a:rPr lang="en-US" dirty="0" err="1" smtClean="0"/>
              <a:t>mengelola</a:t>
            </a:r>
            <a:r>
              <a:rPr lang="en-US" dirty="0" smtClean="0"/>
              <a:t> </a:t>
            </a:r>
            <a:r>
              <a:rPr lang="en-US" dirty="0" err="1" smtClean="0"/>
              <a:t>lahan</a:t>
            </a:r>
            <a:endParaRPr lang="en-US" dirty="0" smtClean="0"/>
          </a:p>
          <a:p>
            <a:pPr marL="457200" lvl="1" indent="0">
              <a:buNone/>
            </a:pPr>
            <a:r>
              <a:rPr lang="en-US" dirty="0" smtClean="0"/>
              <a:t>-&gt; </a:t>
            </a:r>
            <a:r>
              <a:rPr lang="en-US" dirty="0" err="1" smtClean="0"/>
              <a:t>dilarang</a:t>
            </a:r>
            <a:r>
              <a:rPr lang="en-US" dirty="0" smtClean="0"/>
              <a:t>, </a:t>
            </a:r>
            <a:r>
              <a:rPr lang="en-US" dirty="0" err="1" smtClean="0"/>
              <a:t>krn</a:t>
            </a:r>
            <a:r>
              <a:rPr lang="en-US" dirty="0" smtClean="0"/>
              <a:t> </a:t>
            </a:r>
            <a:r>
              <a:rPr lang="en-US" dirty="0" err="1" smtClean="0"/>
              <a:t>jadinya</a:t>
            </a:r>
            <a:r>
              <a:rPr lang="en-US" dirty="0" smtClean="0"/>
              <a:t> </a:t>
            </a:r>
            <a:r>
              <a:rPr lang="en-US" dirty="0" err="1" smtClean="0"/>
              <a:t>akad</a:t>
            </a:r>
            <a:r>
              <a:rPr lang="en-US" dirty="0" smtClean="0"/>
              <a:t> </a:t>
            </a:r>
            <a:r>
              <a:rPr lang="en-US" dirty="0" err="1" smtClean="0"/>
              <a:t>ijarah</a:t>
            </a:r>
            <a:r>
              <a:rPr lang="en-US" dirty="0" smtClean="0"/>
              <a:t> yang </a:t>
            </a:r>
            <a:r>
              <a:rPr lang="en-US" dirty="0" err="1" smtClean="0"/>
              <a:t>pembayarannya</a:t>
            </a:r>
            <a:r>
              <a:rPr lang="en-US" dirty="0" smtClean="0"/>
              <a:t> </a:t>
            </a:r>
            <a:r>
              <a:rPr lang="en-US" dirty="0" err="1" smtClean="0"/>
              <a:t>tdk</a:t>
            </a:r>
            <a:r>
              <a:rPr lang="en-US" dirty="0" smtClean="0"/>
              <a:t> </a:t>
            </a:r>
            <a:r>
              <a:rPr lang="en-US" dirty="0" err="1" smtClean="0"/>
              <a:t>jelas</a:t>
            </a:r>
            <a:r>
              <a:rPr lang="en-US" dirty="0" smtClean="0"/>
              <a:t>. </a:t>
            </a:r>
            <a:endParaRPr lang="en-US" dirty="0"/>
          </a:p>
        </p:txBody>
      </p:sp>
    </p:spTree>
    <p:extLst>
      <p:ext uri="{BB962C8B-B14F-4D97-AF65-F5344CB8AC3E}">
        <p14:creationId xmlns:p14="http://schemas.microsoft.com/office/powerpoint/2010/main" val="75397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lstStyle/>
          <a:p>
            <a:pPr marL="0" indent="0">
              <a:buNone/>
            </a:pPr>
            <a:r>
              <a:rPr lang="en-US" dirty="0" err="1" smtClean="0"/>
              <a:t>Syaikhul</a:t>
            </a:r>
            <a:r>
              <a:rPr lang="en-US" dirty="0" smtClean="0"/>
              <a:t> Islam </a:t>
            </a:r>
            <a:r>
              <a:rPr lang="en-US" dirty="0" err="1" smtClean="0"/>
              <a:t>mengatakan</a:t>
            </a:r>
            <a:r>
              <a:rPr lang="en-US" dirty="0" smtClean="0"/>
              <a:t>, </a:t>
            </a:r>
          </a:p>
          <a:p>
            <a:pPr marL="0" indent="0">
              <a:buNone/>
            </a:pPr>
            <a:r>
              <a:rPr lang="ar-SA" dirty="0"/>
              <a:t>قَد ثَبَتَ إباحةُ كِراء الأرض بالسُّنَّة واتّفاق الفُقَهاء المَتبوعين</a:t>
            </a:r>
            <a:r>
              <a:rPr lang="ar-SA" dirty="0" smtClean="0"/>
              <a:t/>
            </a:r>
            <a:br>
              <a:rPr lang="ar-SA" dirty="0" smtClean="0"/>
            </a:br>
            <a:r>
              <a:rPr lang="en-US" dirty="0" err="1" smtClean="0"/>
              <a:t>Terdapat</a:t>
            </a:r>
            <a:r>
              <a:rPr lang="en-US" dirty="0" smtClean="0"/>
              <a:t> </a:t>
            </a:r>
            <a:r>
              <a:rPr lang="en-US" dirty="0" err="1" smtClean="0"/>
              <a:t>dalil</a:t>
            </a:r>
            <a:r>
              <a:rPr lang="en-US" dirty="0" smtClean="0"/>
              <a:t> </a:t>
            </a:r>
            <a:r>
              <a:rPr lang="en-US" dirty="0" err="1" smtClean="0"/>
              <a:t>yg</a:t>
            </a:r>
            <a:r>
              <a:rPr lang="en-US" dirty="0" smtClean="0"/>
              <a:t> </a:t>
            </a:r>
            <a:r>
              <a:rPr lang="en-US" dirty="0" err="1" smtClean="0"/>
              <a:t>sahih</a:t>
            </a:r>
            <a:r>
              <a:rPr lang="en-US" dirty="0" smtClean="0"/>
              <a:t> </a:t>
            </a:r>
            <a:r>
              <a:rPr lang="en-US" dirty="0" err="1" smtClean="0"/>
              <a:t>dari</a:t>
            </a:r>
            <a:r>
              <a:rPr lang="en-US" dirty="0" smtClean="0"/>
              <a:t> </a:t>
            </a:r>
            <a:r>
              <a:rPr lang="en-US" dirty="0" err="1" smtClean="0"/>
              <a:t>sunah</a:t>
            </a:r>
            <a:r>
              <a:rPr lang="en-US" dirty="0" smtClean="0"/>
              <a:t> </a:t>
            </a:r>
            <a:r>
              <a:rPr lang="en-US" dirty="0" err="1" smtClean="0"/>
              <a:t>dan</a:t>
            </a:r>
            <a:r>
              <a:rPr lang="en-US" dirty="0" smtClean="0"/>
              <a:t> </a:t>
            </a:r>
            <a:r>
              <a:rPr lang="en-US" dirty="0" err="1" smtClean="0"/>
              <a:t>kesepakatan</a:t>
            </a:r>
            <a:r>
              <a:rPr lang="en-US" dirty="0" smtClean="0"/>
              <a:t> </a:t>
            </a:r>
            <a:r>
              <a:rPr lang="en-US" dirty="0" err="1" smtClean="0"/>
              <a:t>para</a:t>
            </a:r>
            <a:r>
              <a:rPr lang="en-US" dirty="0" smtClean="0"/>
              <a:t> </a:t>
            </a:r>
            <a:r>
              <a:rPr lang="en-US" dirty="0" err="1" smtClean="0"/>
              <a:t>ulama</a:t>
            </a:r>
            <a:r>
              <a:rPr lang="en-US" dirty="0" smtClean="0"/>
              <a:t> yang </a:t>
            </a:r>
            <a:r>
              <a:rPr lang="en-US" dirty="0" err="1" smtClean="0"/>
              <a:t>diikuti</a:t>
            </a:r>
            <a:r>
              <a:rPr lang="en-US" dirty="0" smtClean="0"/>
              <a:t> </a:t>
            </a:r>
            <a:r>
              <a:rPr lang="en-US" dirty="0" err="1" smtClean="0"/>
              <a:t>yg</a:t>
            </a:r>
            <a:r>
              <a:rPr lang="en-US" dirty="0" smtClean="0"/>
              <a:t>  </a:t>
            </a:r>
            <a:r>
              <a:rPr lang="en-US" dirty="0" err="1" smtClean="0"/>
              <a:t>menunjukkan</a:t>
            </a:r>
            <a:r>
              <a:rPr lang="en-US" dirty="0" smtClean="0"/>
              <a:t> </a:t>
            </a:r>
            <a:r>
              <a:rPr lang="en-US" dirty="0" err="1" smtClean="0"/>
              <a:t>bolehnya</a:t>
            </a:r>
            <a:r>
              <a:rPr lang="en-US" dirty="0" smtClean="0"/>
              <a:t> </a:t>
            </a:r>
            <a:r>
              <a:rPr lang="en-US" dirty="0" err="1" smtClean="0"/>
              <a:t>menyewakan</a:t>
            </a:r>
            <a:r>
              <a:rPr lang="en-US" dirty="0" smtClean="0"/>
              <a:t> </a:t>
            </a:r>
            <a:r>
              <a:rPr lang="en-US" dirty="0" err="1" smtClean="0"/>
              <a:t>lahan</a:t>
            </a:r>
            <a:r>
              <a:rPr lang="en-US" dirty="0" smtClean="0"/>
              <a:t>. (al-</a:t>
            </a:r>
            <a:r>
              <a:rPr lang="en-US" dirty="0" err="1" smtClean="0"/>
              <a:t>Fatawa</a:t>
            </a:r>
            <a:r>
              <a:rPr lang="en-US" dirty="0" smtClean="0"/>
              <a:t> al-</a:t>
            </a:r>
            <a:r>
              <a:rPr lang="en-US" dirty="0" err="1" smtClean="0"/>
              <a:t>Kubro</a:t>
            </a:r>
            <a:r>
              <a:rPr lang="en-US" dirty="0" smtClean="0"/>
              <a:t>)</a:t>
            </a:r>
          </a:p>
          <a:p>
            <a:pPr marL="0" indent="0">
              <a:buNone/>
            </a:pPr>
            <a:endParaRPr lang="en-US" sz="1200" dirty="0" smtClean="0"/>
          </a:p>
          <a:p>
            <a:pPr marL="0" indent="0">
              <a:buNone/>
            </a:pPr>
            <a:r>
              <a:rPr lang="en-US" dirty="0" err="1" smtClean="0"/>
              <a:t>Akad</a:t>
            </a:r>
            <a:r>
              <a:rPr lang="en-US" dirty="0" smtClean="0"/>
              <a:t> </a:t>
            </a:r>
            <a:r>
              <a:rPr lang="en-US" dirty="0" err="1" smtClean="0"/>
              <a:t>ijarah</a:t>
            </a:r>
            <a:r>
              <a:rPr lang="en-US" dirty="0" smtClean="0"/>
              <a:t>: </a:t>
            </a:r>
            <a:r>
              <a:rPr lang="en-US" dirty="0" err="1" smtClean="0"/>
              <a:t>Ujrah</a:t>
            </a:r>
            <a:r>
              <a:rPr lang="en-US" dirty="0" smtClean="0"/>
              <a:t> =  </a:t>
            </a:r>
            <a:r>
              <a:rPr lang="en-US" dirty="0" err="1" smtClean="0"/>
              <a:t>manfaat</a:t>
            </a: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147768545"/>
              </p:ext>
            </p:extLst>
          </p:nvPr>
        </p:nvGraphicFramePr>
        <p:xfrm>
          <a:off x="381000" y="4038600"/>
          <a:ext cx="8534400" cy="1889760"/>
        </p:xfrm>
        <a:graphic>
          <a:graphicData uri="http://schemas.openxmlformats.org/drawingml/2006/table">
            <a:tbl>
              <a:tblPr firstRow="1" bandRow="1">
                <a:tableStyleId>{5940675A-B579-460E-94D1-54222C63F5DA}</a:tableStyleId>
              </a:tblPr>
              <a:tblGrid>
                <a:gridCol w="6324600"/>
                <a:gridCol w="2209800"/>
              </a:tblGrid>
              <a:tr h="685800">
                <a:tc>
                  <a:txBody>
                    <a:bodyPr/>
                    <a:lstStyle/>
                    <a:p>
                      <a:pPr algn="ctr" rtl="0"/>
                      <a:r>
                        <a:rPr lang="en-US" sz="2800" b="0" dirty="0" err="1" smtClean="0">
                          <a:ln>
                            <a:solidFill>
                              <a:schemeClr val="tx1"/>
                            </a:solidFill>
                          </a:ln>
                        </a:rPr>
                        <a:t>Uang</a:t>
                      </a:r>
                      <a:r>
                        <a:rPr lang="en-US" sz="2800" b="0" dirty="0" smtClean="0">
                          <a:ln>
                            <a:solidFill>
                              <a:schemeClr val="tx1"/>
                            </a:solidFill>
                          </a:ln>
                        </a:rPr>
                        <a:t> = </a:t>
                      </a:r>
                      <a:r>
                        <a:rPr lang="en-US" sz="2800" b="0" dirty="0" err="1" smtClean="0">
                          <a:ln>
                            <a:solidFill>
                              <a:schemeClr val="tx1"/>
                            </a:solidFill>
                          </a:ln>
                        </a:rPr>
                        <a:t>pemanfaatan</a:t>
                      </a:r>
                      <a:r>
                        <a:rPr lang="en-US" sz="2800" b="0" dirty="0" smtClean="0">
                          <a:ln>
                            <a:solidFill>
                              <a:schemeClr val="tx1"/>
                            </a:solidFill>
                          </a:ln>
                        </a:rPr>
                        <a:t> </a:t>
                      </a:r>
                      <a:r>
                        <a:rPr lang="en-US" sz="2800" b="0" dirty="0" err="1" smtClean="0">
                          <a:ln>
                            <a:solidFill>
                              <a:schemeClr val="tx1"/>
                            </a:solidFill>
                          </a:ln>
                        </a:rPr>
                        <a:t>lahan</a:t>
                      </a:r>
                      <a:r>
                        <a:rPr lang="en-US" sz="2800" b="0" dirty="0" smtClean="0">
                          <a:ln>
                            <a:solidFill>
                              <a:schemeClr val="tx1"/>
                            </a:solidFill>
                          </a:ln>
                        </a:rPr>
                        <a:t> </a:t>
                      </a:r>
                      <a:r>
                        <a:rPr lang="en-US" sz="2800" b="0" dirty="0" err="1" smtClean="0">
                          <a:ln>
                            <a:solidFill>
                              <a:schemeClr val="tx1"/>
                            </a:solidFill>
                          </a:ln>
                        </a:rPr>
                        <a:t>selama</a:t>
                      </a:r>
                      <a:r>
                        <a:rPr lang="en-US" sz="2800" b="0" dirty="0" smtClean="0">
                          <a:ln>
                            <a:solidFill>
                              <a:schemeClr val="tx1"/>
                            </a:solidFill>
                          </a:ln>
                        </a:rPr>
                        <a:t> </a:t>
                      </a:r>
                      <a:r>
                        <a:rPr lang="en-US" sz="2800" b="0" dirty="0" err="1" smtClean="0">
                          <a:ln>
                            <a:solidFill>
                              <a:schemeClr val="tx1"/>
                            </a:solidFill>
                          </a:ln>
                        </a:rPr>
                        <a:t>rentang</a:t>
                      </a:r>
                      <a:r>
                        <a:rPr lang="en-US" sz="2800" b="0" baseline="0" dirty="0" smtClean="0">
                          <a:ln>
                            <a:solidFill>
                              <a:schemeClr val="tx1"/>
                            </a:solidFill>
                          </a:ln>
                        </a:rPr>
                        <a:t> </a:t>
                      </a:r>
                      <a:r>
                        <a:rPr lang="en-US" sz="2800" b="0" baseline="0" dirty="0" err="1" smtClean="0">
                          <a:ln>
                            <a:solidFill>
                              <a:schemeClr val="tx1"/>
                            </a:solidFill>
                          </a:ln>
                        </a:rPr>
                        <a:t>tertentu</a:t>
                      </a:r>
                      <a:endParaRPr lang="en-US" sz="2800" b="0" dirty="0">
                        <a:ln>
                          <a:solidFill>
                            <a:schemeClr val="tx1"/>
                          </a:solidFill>
                        </a:ln>
                      </a:endParaRPr>
                    </a:p>
                  </a:txBody>
                  <a:tcPr/>
                </a:tc>
                <a:tc>
                  <a:txBody>
                    <a:bodyPr/>
                    <a:lstStyle/>
                    <a:p>
                      <a:pPr algn="ctr" rtl="0"/>
                      <a:r>
                        <a:rPr lang="en-US" sz="2000" dirty="0" err="1" smtClean="0">
                          <a:ln>
                            <a:solidFill>
                              <a:schemeClr val="tx1"/>
                            </a:solidFill>
                          </a:ln>
                        </a:rPr>
                        <a:t>Jelas</a:t>
                      </a:r>
                      <a:endParaRPr lang="en-US" sz="2000" dirty="0">
                        <a:ln>
                          <a:solidFill>
                            <a:schemeClr val="tx1"/>
                          </a:solidFill>
                        </a:ln>
                      </a:endParaRPr>
                    </a:p>
                  </a:txBody>
                  <a:tcPr/>
                </a:tc>
              </a:tr>
              <a:tr h="685800">
                <a:tc>
                  <a:txBody>
                    <a:bodyPr/>
                    <a:lstStyle/>
                    <a:p>
                      <a:pPr algn="ctr" rtl="0"/>
                      <a:r>
                        <a:rPr lang="en-US" sz="2800" dirty="0" err="1" smtClean="0">
                          <a:ln>
                            <a:solidFill>
                              <a:schemeClr val="tx1"/>
                            </a:solidFill>
                          </a:ln>
                        </a:rPr>
                        <a:t>Sebagian</a:t>
                      </a:r>
                      <a:r>
                        <a:rPr lang="en-US" sz="2800" dirty="0" smtClean="0">
                          <a:ln>
                            <a:solidFill>
                              <a:schemeClr val="tx1"/>
                            </a:solidFill>
                          </a:ln>
                        </a:rPr>
                        <a:t> </a:t>
                      </a:r>
                      <a:r>
                        <a:rPr lang="en-US" sz="2800" dirty="0" err="1" smtClean="0">
                          <a:ln>
                            <a:solidFill>
                              <a:schemeClr val="tx1"/>
                            </a:solidFill>
                          </a:ln>
                        </a:rPr>
                        <a:t>hasil</a:t>
                      </a:r>
                      <a:r>
                        <a:rPr lang="en-US" sz="2800" dirty="0" smtClean="0">
                          <a:ln>
                            <a:solidFill>
                              <a:schemeClr val="tx1"/>
                            </a:solidFill>
                          </a:ln>
                        </a:rPr>
                        <a:t> </a:t>
                      </a:r>
                      <a:r>
                        <a:rPr lang="en-US" sz="2800" dirty="0" err="1" smtClean="0">
                          <a:ln>
                            <a:solidFill>
                              <a:schemeClr val="tx1"/>
                            </a:solidFill>
                          </a:ln>
                        </a:rPr>
                        <a:t>panen</a:t>
                      </a:r>
                      <a:r>
                        <a:rPr lang="en-US" sz="2800" dirty="0" smtClean="0">
                          <a:ln>
                            <a:solidFill>
                              <a:schemeClr val="tx1"/>
                            </a:solidFill>
                          </a:ln>
                        </a:rPr>
                        <a:t> = </a:t>
                      </a:r>
                      <a:r>
                        <a:rPr lang="en-US" sz="2800" dirty="0" err="1" smtClean="0">
                          <a:ln>
                            <a:solidFill>
                              <a:schemeClr val="tx1"/>
                            </a:solidFill>
                          </a:ln>
                        </a:rPr>
                        <a:t>pemanfaatan</a:t>
                      </a:r>
                      <a:r>
                        <a:rPr lang="en-US" sz="2800" dirty="0" smtClean="0">
                          <a:ln>
                            <a:solidFill>
                              <a:schemeClr val="tx1"/>
                            </a:solidFill>
                          </a:ln>
                        </a:rPr>
                        <a:t> </a:t>
                      </a:r>
                      <a:r>
                        <a:rPr lang="en-US" sz="2800" dirty="0" err="1" smtClean="0">
                          <a:ln>
                            <a:solidFill>
                              <a:schemeClr val="tx1"/>
                            </a:solidFill>
                          </a:ln>
                        </a:rPr>
                        <a:t>lahan</a:t>
                      </a:r>
                      <a:r>
                        <a:rPr lang="en-US" sz="2800" dirty="0" smtClean="0">
                          <a:ln>
                            <a:solidFill>
                              <a:schemeClr val="tx1"/>
                            </a:solidFill>
                          </a:ln>
                        </a:rPr>
                        <a:t> </a:t>
                      </a:r>
                      <a:r>
                        <a:rPr lang="en-US" sz="2800" dirty="0" err="1" smtClean="0">
                          <a:ln>
                            <a:solidFill>
                              <a:schemeClr val="tx1"/>
                            </a:solidFill>
                          </a:ln>
                        </a:rPr>
                        <a:t>sampai</a:t>
                      </a:r>
                      <a:r>
                        <a:rPr lang="en-US" sz="2800" dirty="0" smtClean="0">
                          <a:ln>
                            <a:solidFill>
                              <a:schemeClr val="tx1"/>
                            </a:solidFill>
                          </a:ln>
                        </a:rPr>
                        <a:t> </a:t>
                      </a:r>
                      <a:r>
                        <a:rPr lang="en-US" sz="2800" dirty="0" err="1" smtClean="0">
                          <a:ln>
                            <a:solidFill>
                              <a:schemeClr val="tx1"/>
                            </a:solidFill>
                          </a:ln>
                        </a:rPr>
                        <a:t>panen</a:t>
                      </a:r>
                      <a:endParaRPr lang="en-US" sz="2000" dirty="0">
                        <a:ln>
                          <a:solidFill>
                            <a:schemeClr val="tx1"/>
                          </a:solidFill>
                        </a:ln>
                      </a:endParaRPr>
                    </a:p>
                  </a:txBody>
                  <a:tcPr/>
                </a:tc>
                <a:tc>
                  <a:txBody>
                    <a:bodyPr/>
                    <a:lstStyle/>
                    <a:p>
                      <a:pPr algn="ctr" rtl="0"/>
                      <a:r>
                        <a:rPr lang="en-US" sz="2000" dirty="0" err="1" smtClean="0">
                          <a:ln>
                            <a:solidFill>
                              <a:schemeClr val="tx1"/>
                            </a:solidFill>
                          </a:ln>
                        </a:rPr>
                        <a:t>Tidak</a:t>
                      </a:r>
                      <a:r>
                        <a:rPr lang="en-US" sz="2000" dirty="0" smtClean="0">
                          <a:ln>
                            <a:solidFill>
                              <a:schemeClr val="tx1"/>
                            </a:solidFill>
                          </a:ln>
                        </a:rPr>
                        <a:t> </a:t>
                      </a:r>
                      <a:r>
                        <a:rPr lang="en-US" sz="2000" dirty="0" err="1" smtClean="0">
                          <a:ln>
                            <a:solidFill>
                              <a:schemeClr val="tx1"/>
                            </a:solidFill>
                          </a:ln>
                        </a:rPr>
                        <a:t>jelas</a:t>
                      </a:r>
                      <a:endParaRPr lang="en-US" sz="2000" dirty="0">
                        <a:ln>
                          <a:solidFill>
                            <a:schemeClr val="tx1"/>
                          </a:solidFill>
                        </a:ln>
                      </a:endParaRPr>
                    </a:p>
                  </a:txBody>
                  <a:tcPr/>
                </a:tc>
              </a:tr>
            </a:tbl>
          </a:graphicData>
        </a:graphic>
      </p:graphicFrame>
    </p:spTree>
    <p:extLst>
      <p:ext uri="{BB962C8B-B14F-4D97-AF65-F5344CB8AC3E}">
        <p14:creationId xmlns:p14="http://schemas.microsoft.com/office/powerpoint/2010/main" val="239273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err="1" smtClean="0"/>
              <a:t>Menyewakan</a:t>
            </a:r>
            <a:r>
              <a:rPr lang="en-US" b="1" dirty="0" smtClean="0"/>
              <a:t> </a:t>
            </a:r>
            <a:r>
              <a:rPr lang="en-US" b="1" dirty="0" err="1" smtClean="0"/>
              <a:t>Pohon</a:t>
            </a:r>
            <a:endParaRPr lang="en-US" b="1" dirty="0"/>
          </a:p>
        </p:txBody>
      </p:sp>
      <p:sp>
        <p:nvSpPr>
          <p:cNvPr id="3" name="Content Placeholder 2"/>
          <p:cNvSpPr>
            <a:spLocks noGrp="1"/>
          </p:cNvSpPr>
          <p:nvPr>
            <p:ph idx="1"/>
          </p:nvPr>
        </p:nvSpPr>
        <p:spPr>
          <a:xfrm>
            <a:off x="228600" y="762000"/>
            <a:ext cx="8686800" cy="5791200"/>
          </a:xfrm>
        </p:spPr>
        <p:txBody>
          <a:bodyPr>
            <a:normAutofit fontScale="85000" lnSpcReduction="10000"/>
          </a:bodyPr>
          <a:lstStyle/>
          <a:p>
            <a:pPr marL="0" indent="0">
              <a:buNone/>
            </a:pPr>
            <a:r>
              <a:rPr lang="en-US" dirty="0" smtClean="0"/>
              <a:t>Ada 2 </a:t>
            </a:r>
            <a:r>
              <a:rPr lang="en-US" dirty="0" err="1"/>
              <a:t>Takyif</a:t>
            </a:r>
            <a:r>
              <a:rPr lang="en-US" dirty="0"/>
              <a:t> </a:t>
            </a:r>
            <a:r>
              <a:rPr lang="en-US" dirty="0" err="1"/>
              <a:t>Fiqh</a:t>
            </a:r>
            <a:r>
              <a:rPr lang="en-US" dirty="0"/>
              <a:t> </a:t>
            </a:r>
            <a:r>
              <a:rPr lang="en-US" dirty="0" err="1"/>
              <a:t>Sewa</a:t>
            </a:r>
            <a:r>
              <a:rPr lang="en-US" dirty="0"/>
              <a:t> </a:t>
            </a:r>
            <a:r>
              <a:rPr lang="en-US" dirty="0" err="1"/>
              <a:t>Pohon</a:t>
            </a:r>
            <a:r>
              <a:rPr lang="en-US" dirty="0"/>
              <a:t> </a:t>
            </a:r>
            <a:r>
              <a:rPr lang="en-US" dirty="0" err="1" smtClean="0"/>
              <a:t>Berbuah</a:t>
            </a:r>
            <a:endParaRPr lang="en-US" dirty="0" smtClean="0"/>
          </a:p>
          <a:p>
            <a:pPr marL="0" indent="0">
              <a:buNone/>
            </a:pPr>
            <a:r>
              <a:rPr lang="en-US" dirty="0" smtClean="0"/>
              <a:t>[1] </a:t>
            </a:r>
            <a:r>
              <a:rPr lang="en-US" dirty="0" err="1" smtClean="0"/>
              <a:t>Menyewa</a:t>
            </a:r>
            <a:r>
              <a:rPr lang="en-US" dirty="0" smtClean="0"/>
              <a:t> </a:t>
            </a:r>
            <a:r>
              <a:rPr lang="en-US" dirty="0" err="1"/>
              <a:t>pohon</a:t>
            </a:r>
            <a:r>
              <a:rPr lang="en-US" dirty="0"/>
              <a:t> </a:t>
            </a:r>
            <a:r>
              <a:rPr lang="en-US" dirty="0" err="1"/>
              <a:t>untuk</a:t>
            </a:r>
            <a:r>
              <a:rPr lang="en-US" dirty="0"/>
              <a:t> </a:t>
            </a:r>
            <a:r>
              <a:rPr lang="en-US" dirty="0" err="1"/>
              <a:t>diambil</a:t>
            </a:r>
            <a:r>
              <a:rPr lang="en-US" dirty="0"/>
              <a:t> </a:t>
            </a:r>
            <a:r>
              <a:rPr lang="en-US" dirty="0" err="1"/>
              <a:t>buahnya</a:t>
            </a:r>
            <a:r>
              <a:rPr lang="en-US" dirty="0"/>
              <a:t>, </a:t>
            </a:r>
            <a:r>
              <a:rPr lang="en-US" dirty="0" err="1"/>
              <a:t>seperti</a:t>
            </a:r>
            <a:r>
              <a:rPr lang="en-US" dirty="0"/>
              <a:t> </a:t>
            </a:r>
            <a:r>
              <a:rPr lang="en-US" dirty="0" err="1"/>
              <a:t>sewa</a:t>
            </a:r>
            <a:r>
              <a:rPr lang="en-US" dirty="0"/>
              <a:t> </a:t>
            </a:r>
            <a:r>
              <a:rPr lang="en-US" dirty="0" err="1"/>
              <a:t>pohon</a:t>
            </a:r>
            <a:r>
              <a:rPr lang="en-US" dirty="0"/>
              <a:t> </a:t>
            </a:r>
            <a:r>
              <a:rPr lang="en-US" dirty="0" err="1" smtClean="0"/>
              <a:t>jeruk</a:t>
            </a:r>
            <a:r>
              <a:rPr lang="en-US" dirty="0" smtClean="0"/>
              <a:t>, </a:t>
            </a:r>
            <a:r>
              <a:rPr lang="en-US" dirty="0" err="1" smtClean="0"/>
              <a:t>maka</a:t>
            </a:r>
            <a:r>
              <a:rPr lang="en-US" dirty="0" smtClean="0"/>
              <a:t> </a:t>
            </a:r>
            <a:r>
              <a:rPr lang="en-US" dirty="0" err="1" smtClean="0"/>
              <a:t>ukuran</a:t>
            </a:r>
            <a:r>
              <a:rPr lang="en-US" dirty="0" smtClean="0"/>
              <a:t> </a:t>
            </a:r>
            <a:r>
              <a:rPr lang="en-US" dirty="0" err="1"/>
              <a:t>manfaatnya</a:t>
            </a:r>
            <a:r>
              <a:rPr lang="en-US" dirty="0"/>
              <a:t> </a:t>
            </a:r>
            <a:r>
              <a:rPr lang="en-US" dirty="0" err="1"/>
              <a:t>tidak</a:t>
            </a:r>
            <a:r>
              <a:rPr lang="en-US" dirty="0"/>
              <a:t> </a:t>
            </a:r>
            <a:r>
              <a:rPr lang="en-US" dirty="0" err="1"/>
              <a:t>jelas</a:t>
            </a:r>
            <a:r>
              <a:rPr lang="en-US" dirty="0"/>
              <a:t>.</a:t>
            </a:r>
          </a:p>
          <a:p>
            <a:pPr marL="0" indent="0">
              <a:buNone/>
            </a:pPr>
            <a:r>
              <a:rPr lang="en-US" b="1" dirty="0" err="1" smtClean="0"/>
              <a:t>Misal</a:t>
            </a:r>
            <a:r>
              <a:rPr lang="en-US" dirty="0" smtClean="0"/>
              <a:t>, </a:t>
            </a:r>
            <a:r>
              <a:rPr lang="en-US" dirty="0" err="1"/>
              <a:t>ketika</a:t>
            </a:r>
            <a:r>
              <a:rPr lang="en-US" dirty="0"/>
              <a:t> </a:t>
            </a:r>
            <a:r>
              <a:rPr lang="en-US" dirty="0" err="1"/>
              <a:t>pohon</a:t>
            </a:r>
            <a:r>
              <a:rPr lang="en-US" dirty="0"/>
              <a:t> </a:t>
            </a:r>
            <a:r>
              <a:rPr lang="en-US" dirty="0" err="1"/>
              <a:t>ini</a:t>
            </a:r>
            <a:r>
              <a:rPr lang="en-US" dirty="0"/>
              <a:t> </a:t>
            </a:r>
            <a:r>
              <a:rPr lang="en-US" dirty="0" err="1"/>
              <a:t>disewakan</a:t>
            </a:r>
            <a:r>
              <a:rPr lang="en-US" dirty="0"/>
              <a:t> </a:t>
            </a:r>
            <a:r>
              <a:rPr lang="en-US" dirty="0" err="1"/>
              <a:t>selama</a:t>
            </a:r>
            <a:r>
              <a:rPr lang="en-US" dirty="0"/>
              <a:t> 5 </a:t>
            </a:r>
            <a:r>
              <a:rPr lang="en-US" dirty="0" err="1"/>
              <a:t>th</a:t>
            </a:r>
            <a:r>
              <a:rPr lang="en-US" dirty="0"/>
              <a:t>, </a:t>
            </a:r>
            <a:r>
              <a:rPr lang="en-US" dirty="0" err="1"/>
              <a:t>dan</a:t>
            </a:r>
            <a:r>
              <a:rPr lang="en-US" dirty="0"/>
              <a:t> </a:t>
            </a:r>
            <a:r>
              <a:rPr lang="en-US" dirty="0" err="1"/>
              <a:t>dalam</a:t>
            </a:r>
            <a:r>
              <a:rPr lang="en-US" dirty="0"/>
              <a:t> </a:t>
            </a:r>
            <a:r>
              <a:rPr lang="en-US" dirty="0" err="1"/>
              <a:t>kondisi</a:t>
            </a:r>
            <a:r>
              <a:rPr lang="en-US" dirty="0"/>
              <a:t> normal </a:t>
            </a:r>
            <a:r>
              <a:rPr lang="en-US" dirty="0" err="1"/>
              <a:t>panen</a:t>
            </a:r>
            <a:r>
              <a:rPr lang="en-US" dirty="0"/>
              <a:t> </a:t>
            </a:r>
            <a:r>
              <a:rPr lang="en-US" dirty="0" err="1"/>
              <a:t>terjadi</a:t>
            </a:r>
            <a:r>
              <a:rPr lang="en-US" dirty="0"/>
              <a:t> </a:t>
            </a:r>
            <a:r>
              <a:rPr lang="en-US" dirty="0" err="1"/>
              <a:t>setiap</a:t>
            </a:r>
            <a:r>
              <a:rPr lang="en-US" dirty="0"/>
              <a:t> </a:t>
            </a:r>
            <a:r>
              <a:rPr lang="en-US" dirty="0" err="1"/>
              <a:t>tahun</a:t>
            </a:r>
            <a:r>
              <a:rPr lang="en-US" dirty="0"/>
              <a:t>, </a:t>
            </a:r>
            <a:r>
              <a:rPr lang="en-US" dirty="0" err="1" smtClean="0"/>
              <a:t>namun</a:t>
            </a:r>
            <a:r>
              <a:rPr lang="en-US" dirty="0" smtClean="0"/>
              <a:t> </a:t>
            </a:r>
            <a:r>
              <a:rPr lang="en-US" dirty="0" err="1" smtClean="0"/>
              <a:t>kita</a:t>
            </a:r>
            <a:r>
              <a:rPr lang="en-US" dirty="0" smtClean="0"/>
              <a:t> </a:t>
            </a:r>
            <a:r>
              <a:rPr lang="en-US" dirty="0" err="1" smtClean="0"/>
              <a:t>tdk</a:t>
            </a:r>
            <a:r>
              <a:rPr lang="en-US" dirty="0" smtClean="0"/>
              <a:t> </a:t>
            </a:r>
            <a:r>
              <a:rPr lang="en-US" dirty="0" err="1"/>
              <a:t>bisa</a:t>
            </a:r>
            <a:r>
              <a:rPr lang="en-US" dirty="0"/>
              <a:t> </a:t>
            </a:r>
            <a:r>
              <a:rPr lang="en-US" dirty="0" err="1"/>
              <a:t>memastikan</a:t>
            </a:r>
            <a:r>
              <a:rPr lang="en-US" dirty="0"/>
              <a:t> </a:t>
            </a:r>
            <a:r>
              <a:rPr lang="en-US" dirty="0" err="1"/>
              <a:t>hasilnya</a:t>
            </a:r>
            <a:endParaRPr lang="en-US" dirty="0"/>
          </a:p>
          <a:p>
            <a:pPr marL="0" indent="0">
              <a:buNone/>
            </a:pPr>
            <a:r>
              <a:rPr lang="en-US" dirty="0"/>
              <a:t>Lain </a:t>
            </a:r>
            <a:r>
              <a:rPr lang="en-US" dirty="0" err="1"/>
              <a:t>halnya</a:t>
            </a:r>
            <a:r>
              <a:rPr lang="en-US" dirty="0"/>
              <a:t> </a:t>
            </a:r>
            <a:r>
              <a:rPr lang="en-US" dirty="0" err="1"/>
              <a:t>ketika</a:t>
            </a:r>
            <a:r>
              <a:rPr lang="en-US" dirty="0"/>
              <a:t> </a:t>
            </a:r>
            <a:r>
              <a:rPr lang="en-US" dirty="0" err="1"/>
              <a:t>ada</a:t>
            </a:r>
            <a:r>
              <a:rPr lang="en-US" dirty="0"/>
              <a:t> </a:t>
            </a:r>
            <a:r>
              <a:rPr lang="en-US" dirty="0" err="1"/>
              <a:t>pohon</a:t>
            </a:r>
            <a:r>
              <a:rPr lang="en-US" dirty="0"/>
              <a:t> yang </a:t>
            </a:r>
            <a:r>
              <a:rPr lang="en-US" dirty="0" err="1"/>
              <a:t>disewakan</a:t>
            </a:r>
            <a:r>
              <a:rPr lang="en-US" dirty="0"/>
              <a:t> </a:t>
            </a:r>
            <a:r>
              <a:rPr lang="en-US" dirty="0" err="1"/>
              <a:t>untuk</a:t>
            </a:r>
            <a:r>
              <a:rPr lang="en-US" dirty="0"/>
              <a:t> </a:t>
            </a:r>
            <a:r>
              <a:rPr lang="en-US" dirty="0" err="1"/>
              <a:t>sesuatu</a:t>
            </a:r>
            <a:r>
              <a:rPr lang="en-US" dirty="0"/>
              <a:t> yang </a:t>
            </a:r>
            <a:r>
              <a:rPr lang="en-US" dirty="0" err="1"/>
              <a:t>manfaatnya</a:t>
            </a:r>
            <a:r>
              <a:rPr lang="en-US" dirty="0"/>
              <a:t> </a:t>
            </a:r>
            <a:r>
              <a:rPr lang="en-US" dirty="0" err="1"/>
              <a:t>terukur</a:t>
            </a:r>
            <a:r>
              <a:rPr lang="en-US" dirty="0"/>
              <a:t>, </a:t>
            </a:r>
            <a:r>
              <a:rPr lang="en-US" dirty="0" err="1"/>
              <a:t>misalnya</a:t>
            </a:r>
            <a:r>
              <a:rPr lang="en-US" dirty="0"/>
              <a:t> </a:t>
            </a:r>
            <a:r>
              <a:rPr lang="en-US" dirty="0" err="1"/>
              <a:t>untuk</a:t>
            </a:r>
            <a:r>
              <a:rPr lang="en-US" dirty="0"/>
              <a:t> </a:t>
            </a:r>
            <a:r>
              <a:rPr lang="en-US" dirty="0" err="1"/>
              <a:t>hiasan</a:t>
            </a:r>
            <a:r>
              <a:rPr lang="en-US" dirty="0"/>
              <a:t> </a:t>
            </a:r>
            <a:r>
              <a:rPr lang="en-US" dirty="0" err="1"/>
              <a:t>dekorasi</a:t>
            </a:r>
            <a:r>
              <a:rPr lang="en-US" dirty="0"/>
              <a:t> </a:t>
            </a:r>
            <a:r>
              <a:rPr lang="en-US" dirty="0" err="1" smtClean="0"/>
              <a:t>walimah</a:t>
            </a:r>
            <a:endParaRPr lang="en-US" dirty="0" smtClean="0"/>
          </a:p>
          <a:p>
            <a:pPr marL="0" indent="0">
              <a:buNone/>
            </a:pPr>
            <a:endParaRPr lang="en-US" sz="1600" dirty="0"/>
          </a:p>
          <a:p>
            <a:pPr marL="0" indent="0">
              <a:buNone/>
            </a:pPr>
            <a:r>
              <a:rPr lang="en-US" dirty="0" smtClean="0"/>
              <a:t>[2] </a:t>
            </a:r>
            <a:r>
              <a:rPr lang="en-US" dirty="0" err="1" smtClean="0"/>
              <a:t>Menyewakan</a:t>
            </a:r>
            <a:r>
              <a:rPr lang="en-US" dirty="0" smtClean="0"/>
              <a:t> </a:t>
            </a:r>
            <a:r>
              <a:rPr lang="en-US" dirty="0" err="1"/>
              <a:t>pohon</a:t>
            </a:r>
            <a:r>
              <a:rPr lang="en-US" dirty="0"/>
              <a:t> </a:t>
            </a:r>
            <a:r>
              <a:rPr lang="en-US" dirty="0" err="1"/>
              <a:t>untuk</a:t>
            </a:r>
            <a:r>
              <a:rPr lang="en-US" dirty="0"/>
              <a:t> </a:t>
            </a:r>
            <a:r>
              <a:rPr lang="en-US" dirty="0" err="1"/>
              <a:t>diambil</a:t>
            </a:r>
            <a:r>
              <a:rPr lang="en-US" dirty="0"/>
              <a:t> </a:t>
            </a:r>
            <a:r>
              <a:rPr lang="en-US" dirty="0" err="1"/>
              <a:t>buahnya</a:t>
            </a:r>
            <a:r>
              <a:rPr lang="en-US" dirty="0"/>
              <a:t> </a:t>
            </a:r>
            <a:r>
              <a:rPr lang="en-US" dirty="0" err="1"/>
              <a:t>berarti</a:t>
            </a:r>
            <a:r>
              <a:rPr lang="en-US" dirty="0"/>
              <a:t> </a:t>
            </a:r>
            <a:r>
              <a:rPr lang="en-US" dirty="0" err="1"/>
              <a:t>sama</a:t>
            </a:r>
            <a:r>
              <a:rPr lang="en-US" dirty="0"/>
              <a:t> </a:t>
            </a:r>
            <a:r>
              <a:rPr lang="en-US" dirty="0" err="1"/>
              <a:t>dengan</a:t>
            </a:r>
            <a:r>
              <a:rPr lang="en-US" dirty="0"/>
              <a:t> </a:t>
            </a:r>
            <a:r>
              <a:rPr lang="en-US" dirty="0" err="1"/>
              <a:t>membeli</a:t>
            </a:r>
            <a:r>
              <a:rPr lang="en-US" dirty="0"/>
              <a:t> </a:t>
            </a:r>
            <a:r>
              <a:rPr lang="en-US" dirty="0" err="1"/>
              <a:t>buah</a:t>
            </a:r>
            <a:r>
              <a:rPr lang="en-US" dirty="0"/>
              <a:t> </a:t>
            </a:r>
            <a:r>
              <a:rPr lang="en-US" dirty="0" err="1"/>
              <a:t>itu</a:t>
            </a:r>
            <a:r>
              <a:rPr lang="en-US" dirty="0"/>
              <a:t> </a:t>
            </a:r>
            <a:r>
              <a:rPr lang="en-US" dirty="0" err="1"/>
              <a:t>sebelum</a:t>
            </a:r>
            <a:r>
              <a:rPr lang="en-US" dirty="0"/>
              <a:t> </a:t>
            </a:r>
            <a:r>
              <a:rPr lang="en-US" dirty="0" err="1"/>
              <a:t>buah</a:t>
            </a:r>
            <a:r>
              <a:rPr lang="en-US" dirty="0"/>
              <a:t> </a:t>
            </a:r>
            <a:r>
              <a:rPr lang="en-US" dirty="0" err="1"/>
              <a:t>itu</a:t>
            </a:r>
            <a:r>
              <a:rPr lang="en-US" dirty="0"/>
              <a:t> </a:t>
            </a:r>
            <a:r>
              <a:rPr lang="en-US" dirty="0" err="1"/>
              <a:t>ada</a:t>
            </a:r>
            <a:r>
              <a:rPr lang="en-US" dirty="0"/>
              <a:t>. </a:t>
            </a:r>
            <a:r>
              <a:rPr lang="en-US" dirty="0" err="1"/>
              <a:t>Padahal</a:t>
            </a:r>
            <a:r>
              <a:rPr lang="en-US" dirty="0"/>
              <a:t> </a:t>
            </a:r>
            <a:r>
              <a:rPr lang="en-US" dirty="0" err="1"/>
              <a:t>sewa</a:t>
            </a:r>
            <a:r>
              <a:rPr lang="en-US" dirty="0"/>
              <a:t> </a:t>
            </a:r>
            <a:r>
              <a:rPr lang="en-US" dirty="0" err="1"/>
              <a:t>itu</a:t>
            </a:r>
            <a:r>
              <a:rPr lang="en-US" dirty="0"/>
              <a:t> </a:t>
            </a:r>
            <a:r>
              <a:rPr lang="en-US" dirty="0" err="1"/>
              <a:t>akad</a:t>
            </a:r>
            <a:r>
              <a:rPr lang="en-US" dirty="0"/>
              <a:t> </a:t>
            </a:r>
            <a:r>
              <a:rPr lang="en-US" dirty="0" err="1"/>
              <a:t>untuk</a:t>
            </a:r>
            <a:r>
              <a:rPr lang="en-US" dirty="0"/>
              <a:t> </a:t>
            </a:r>
            <a:r>
              <a:rPr lang="en-US" dirty="0" err="1"/>
              <a:t>manfaat</a:t>
            </a:r>
            <a:r>
              <a:rPr lang="en-US" dirty="0"/>
              <a:t>, </a:t>
            </a:r>
            <a:r>
              <a:rPr lang="en-US" dirty="0" err="1"/>
              <a:t>dan</a:t>
            </a:r>
            <a:r>
              <a:rPr lang="en-US" dirty="0"/>
              <a:t> </a:t>
            </a:r>
            <a:r>
              <a:rPr lang="en-US" dirty="0" err="1"/>
              <a:t>bukan</a:t>
            </a:r>
            <a:r>
              <a:rPr lang="en-US" dirty="0"/>
              <a:t> </a:t>
            </a:r>
            <a:r>
              <a:rPr lang="en-US" dirty="0" err="1"/>
              <a:t>transaksi</a:t>
            </a:r>
            <a:r>
              <a:rPr lang="en-US" dirty="0"/>
              <a:t> </a:t>
            </a:r>
            <a:r>
              <a:rPr lang="en-US" dirty="0" err="1"/>
              <a:t>jual</a:t>
            </a:r>
            <a:r>
              <a:rPr lang="en-US" dirty="0"/>
              <a:t> </a:t>
            </a:r>
            <a:r>
              <a:rPr lang="en-US" dirty="0" err="1"/>
              <a:t>beli</a:t>
            </a:r>
            <a:r>
              <a:rPr lang="en-US" dirty="0"/>
              <a:t> </a:t>
            </a:r>
            <a:r>
              <a:rPr lang="en-US" dirty="0" err="1"/>
              <a:t>barang</a:t>
            </a:r>
            <a:r>
              <a:rPr lang="en-US" dirty="0" smtClean="0"/>
              <a:t>.</a:t>
            </a:r>
          </a:p>
          <a:p>
            <a:endParaRPr lang="en-US" dirty="0"/>
          </a:p>
        </p:txBody>
      </p:sp>
    </p:spTree>
    <p:extLst>
      <p:ext uri="{BB962C8B-B14F-4D97-AF65-F5344CB8AC3E}">
        <p14:creationId xmlns:p14="http://schemas.microsoft.com/office/powerpoint/2010/main" val="393639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1406</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Fiqh Bisnis Pertanian</vt:lpstr>
      <vt:lpstr>PowerPoint Presentation</vt:lpstr>
      <vt:lpstr>PowerPoint Presentation</vt:lpstr>
      <vt:lpstr>PowerPoint Presentation</vt:lpstr>
      <vt:lpstr>PowerPoint Presentation</vt:lpstr>
      <vt:lpstr>Hukum Menyewakan Lahan</vt:lpstr>
      <vt:lpstr>PowerPoint Presentation</vt:lpstr>
      <vt:lpstr>PowerPoint Presentation</vt:lpstr>
      <vt:lpstr>Menyewakan Pohon</vt:lpstr>
      <vt:lpstr>PowerPoint Presentation</vt:lpstr>
      <vt:lpstr>PowerPoint Presentation</vt:lpstr>
      <vt:lpstr>Muzara’ah</vt:lpstr>
      <vt:lpstr>PowerPoint Presentation</vt:lpstr>
      <vt:lpstr>Yang boleh Vs yang dilarang</vt:lpstr>
      <vt:lpstr>Bibit boleh dari kedua pihak</vt:lpstr>
      <vt:lpstr>PowerPoint Presentation</vt:lpstr>
      <vt:lpstr>Muzara’ah itu Lazim</vt:lpstr>
      <vt:lpstr>Musaqah</vt:lpstr>
      <vt:lpstr>Muhaqalah, Mukhabarah, Muhaqalah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Fiqh Usaha Pertanian</dc:title>
  <dc:creator>ammi</dc:creator>
  <cp:lastModifiedBy>ammi</cp:lastModifiedBy>
  <cp:revision>41</cp:revision>
  <dcterms:created xsi:type="dcterms:W3CDTF">2020-09-11T14:54:07Z</dcterms:created>
  <dcterms:modified xsi:type="dcterms:W3CDTF">2020-09-12T07:07:18Z</dcterms:modified>
</cp:coreProperties>
</file>